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2"/>
  </p:notesMasterIdLst>
  <p:handoutMasterIdLst>
    <p:handoutMasterId r:id="rId113"/>
  </p:handoutMasterIdLst>
  <p:sldIdLst>
    <p:sldId id="256" r:id="rId3"/>
    <p:sldId id="259" r:id="rId4"/>
    <p:sldId id="371" r:id="rId5"/>
    <p:sldId id="332" r:id="rId6"/>
    <p:sldId id="333" r:id="rId7"/>
    <p:sldId id="337" r:id="rId8"/>
    <p:sldId id="396" r:id="rId9"/>
    <p:sldId id="338" r:id="rId10"/>
    <p:sldId id="339" r:id="rId11"/>
    <p:sldId id="413" r:id="rId12"/>
    <p:sldId id="379" r:id="rId13"/>
    <p:sldId id="401" r:id="rId14"/>
    <p:sldId id="402" r:id="rId15"/>
    <p:sldId id="403" r:id="rId16"/>
    <p:sldId id="410" r:id="rId17"/>
    <p:sldId id="381" r:id="rId18"/>
    <p:sldId id="382" r:id="rId19"/>
    <p:sldId id="384" r:id="rId20"/>
    <p:sldId id="385" r:id="rId21"/>
    <p:sldId id="383" r:id="rId22"/>
    <p:sldId id="398" r:id="rId23"/>
    <p:sldId id="399" r:id="rId24"/>
    <p:sldId id="411" r:id="rId25"/>
    <p:sldId id="412" r:id="rId26"/>
    <p:sldId id="380" r:id="rId27"/>
    <p:sldId id="404" r:id="rId28"/>
    <p:sldId id="372" r:id="rId29"/>
    <p:sldId id="466" r:id="rId30"/>
    <p:sldId id="415" r:id="rId31"/>
    <p:sldId id="373" r:id="rId32"/>
    <p:sldId id="334" r:id="rId33"/>
    <p:sldId id="425" r:id="rId34"/>
    <p:sldId id="417" r:id="rId35"/>
    <p:sldId id="418" r:id="rId36"/>
    <p:sldId id="419" r:id="rId37"/>
    <p:sldId id="420" r:id="rId38"/>
    <p:sldId id="421" r:id="rId39"/>
    <p:sldId id="422" r:id="rId40"/>
    <p:sldId id="423" r:id="rId41"/>
    <p:sldId id="424" r:id="rId42"/>
    <p:sldId id="440" r:id="rId43"/>
    <p:sldId id="426" r:id="rId44"/>
    <p:sldId id="378" r:id="rId45"/>
    <p:sldId id="428" r:id="rId46"/>
    <p:sldId id="429" r:id="rId47"/>
    <p:sldId id="430" r:id="rId48"/>
    <p:sldId id="441" r:id="rId49"/>
    <p:sldId id="453" r:id="rId50"/>
    <p:sldId id="427" r:id="rId51"/>
    <p:sldId id="349" r:id="rId52"/>
    <p:sldId id="358" r:id="rId53"/>
    <p:sldId id="359" r:id="rId54"/>
    <p:sldId id="360" r:id="rId55"/>
    <p:sldId id="322" r:id="rId56"/>
    <p:sldId id="276" r:id="rId57"/>
    <p:sldId id="277" r:id="rId58"/>
    <p:sldId id="274" r:id="rId59"/>
    <p:sldId id="278" r:id="rId60"/>
    <p:sldId id="282" r:id="rId61"/>
    <p:sldId id="280" r:id="rId62"/>
    <p:sldId id="279" r:id="rId63"/>
    <p:sldId id="281" r:id="rId64"/>
    <p:sldId id="283" r:id="rId65"/>
    <p:sldId id="323" r:id="rId66"/>
    <p:sldId id="284" r:id="rId67"/>
    <p:sldId id="285" r:id="rId68"/>
    <p:sldId id="352" r:id="rId69"/>
    <p:sldId id="353" r:id="rId70"/>
    <p:sldId id="324" r:id="rId71"/>
    <p:sldId id="354" r:id="rId72"/>
    <p:sldId id="287" r:id="rId73"/>
    <p:sldId id="454" r:id="rId74"/>
    <p:sldId id="325" r:id="rId75"/>
    <p:sldId id="326" r:id="rId76"/>
    <p:sldId id="288" r:id="rId77"/>
    <p:sldId id="455" r:id="rId78"/>
    <p:sldId id="462" r:id="rId79"/>
    <p:sldId id="356" r:id="rId80"/>
    <p:sldId id="289" r:id="rId81"/>
    <p:sldId id="456" r:id="rId82"/>
    <p:sldId id="292" r:id="rId83"/>
    <p:sldId id="457" r:id="rId84"/>
    <p:sldId id="458" r:id="rId85"/>
    <p:sldId id="293" r:id="rId86"/>
    <p:sldId id="464" r:id="rId87"/>
    <p:sldId id="295" r:id="rId88"/>
    <p:sldId id="459" r:id="rId89"/>
    <p:sldId id="290" r:id="rId90"/>
    <p:sldId id="291" r:id="rId91"/>
    <p:sldId id="294" r:id="rId92"/>
    <p:sldId id="449" r:id="rId93"/>
    <p:sldId id="366" r:id="rId94"/>
    <p:sldId id="431" r:id="rId95"/>
    <p:sldId id="442" r:id="rId96"/>
    <p:sldId id="443" r:id="rId97"/>
    <p:sldId id="444" r:id="rId98"/>
    <p:sldId id="465" r:id="rId99"/>
    <p:sldId id="460" r:id="rId100"/>
    <p:sldId id="461" r:id="rId101"/>
    <p:sldId id="445" r:id="rId102"/>
    <p:sldId id="433" r:id="rId103"/>
    <p:sldId id="438" r:id="rId104"/>
    <p:sldId id="450" r:id="rId105"/>
    <p:sldId id="436" r:id="rId106"/>
    <p:sldId id="452" r:id="rId107"/>
    <p:sldId id="439" r:id="rId108"/>
    <p:sldId id="446" r:id="rId109"/>
    <p:sldId id="447" r:id="rId110"/>
    <p:sldId id="448" r:id="rId111"/>
  </p:sldIdLst>
  <p:sldSz cx="9144000" cy="6858000" type="screen4x3"/>
  <p:notesSz cx="6797675" cy="987425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riela Montes" initials="G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117E"/>
    <a:srgbClr val="6600CC"/>
    <a:srgbClr val="835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1223" autoAdjust="0"/>
  </p:normalViewPr>
  <p:slideViewPr>
    <p:cSldViewPr>
      <p:cViewPr>
        <p:scale>
          <a:sx n="50" d="100"/>
          <a:sy n="50" d="100"/>
        </p:scale>
        <p:origin x="-2028" y="-738"/>
      </p:cViewPr>
      <p:guideLst>
        <p:guide orient="horz" pos="2160"/>
        <p:guide pos="283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57" d="100"/>
          <a:sy n="57" d="100"/>
        </p:scale>
        <p:origin x="-2520"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DF485-8380-41DF-B895-5EB07E753104}" type="doc">
      <dgm:prSet loTypeId="urn:microsoft.com/office/officeart/2005/8/layout/hProcess4" loCatId="process" qsTypeId="urn:microsoft.com/office/officeart/2005/8/quickstyle/3d2" qsCatId="3D" csTypeId="urn:microsoft.com/office/officeart/2005/8/colors/colorful1#4" csCatId="colorful" phldr="1"/>
      <dgm:spPr/>
      <dgm:t>
        <a:bodyPr/>
        <a:lstStyle/>
        <a:p>
          <a:endParaRPr lang="es-ES"/>
        </a:p>
      </dgm:t>
    </dgm:pt>
    <dgm:pt modelId="{0E69A1B7-5FA5-4EEA-8ABF-DE3697F386A9}">
      <dgm:prSet phldrT="[Texto]"/>
      <dgm:spPr/>
      <dgm:t>
        <a:bodyPr/>
        <a:lstStyle/>
        <a:p>
          <a:r>
            <a:rPr lang="es-MX" dirty="0" smtClean="0">
              <a:effectLst>
                <a:outerShdw blurRad="38100" dist="38100" dir="2700000" algn="tl">
                  <a:srgbClr val="000000">
                    <a:alpha val="43137"/>
                  </a:srgbClr>
                </a:outerShdw>
              </a:effectLst>
            </a:rPr>
            <a:t>Básico</a:t>
          </a:r>
          <a:endParaRPr lang="es-ES" dirty="0">
            <a:effectLst>
              <a:outerShdw blurRad="38100" dist="38100" dir="2700000" algn="tl">
                <a:srgbClr val="000000">
                  <a:alpha val="43137"/>
                </a:srgbClr>
              </a:outerShdw>
            </a:effectLst>
          </a:endParaRPr>
        </a:p>
      </dgm:t>
    </dgm:pt>
    <dgm:pt modelId="{1665F2EA-7E25-49B9-B788-4564FFF2F3A0}" type="parTrans" cxnId="{057B4CA1-B971-4621-9A32-C5DD14E16BB1}">
      <dgm:prSet/>
      <dgm:spPr/>
      <dgm:t>
        <a:bodyPr/>
        <a:lstStyle/>
        <a:p>
          <a:endParaRPr lang="es-ES"/>
        </a:p>
      </dgm:t>
    </dgm:pt>
    <dgm:pt modelId="{83E61BF3-142A-44E7-904E-8345CF214C3B}" type="sibTrans" cxnId="{057B4CA1-B971-4621-9A32-C5DD14E16BB1}">
      <dgm:prSet/>
      <dgm:spPr/>
      <dgm:t>
        <a:bodyPr/>
        <a:lstStyle/>
        <a:p>
          <a:endParaRPr lang="es-ES"/>
        </a:p>
      </dgm:t>
    </dgm:pt>
    <dgm:pt modelId="{3CD52232-8DB3-423F-9254-791C6B67D96F}">
      <dgm:prSet phldrT="[Texto]" custT="1"/>
      <dgm:spPr/>
      <dgm:t>
        <a:bodyPr/>
        <a:lstStyle/>
        <a:p>
          <a:r>
            <a:rPr lang="es-MX" sz="1200" dirty="0" smtClean="0"/>
            <a:t>Documento de seguridad</a:t>
          </a:r>
          <a:endParaRPr lang="es-ES" sz="1200" dirty="0"/>
        </a:p>
      </dgm:t>
    </dgm:pt>
    <dgm:pt modelId="{4C106F14-09AC-4BD8-B4FD-9F6AE57C4A2F}" type="parTrans" cxnId="{184410C1-13B3-4113-AE10-AFB6273B382C}">
      <dgm:prSet/>
      <dgm:spPr/>
      <dgm:t>
        <a:bodyPr/>
        <a:lstStyle/>
        <a:p>
          <a:endParaRPr lang="es-ES"/>
        </a:p>
      </dgm:t>
    </dgm:pt>
    <dgm:pt modelId="{CC1F5417-E5A5-4DF6-BE95-91789D8A0023}" type="sibTrans" cxnId="{184410C1-13B3-4113-AE10-AFB6273B382C}">
      <dgm:prSet/>
      <dgm:spPr/>
      <dgm:t>
        <a:bodyPr/>
        <a:lstStyle/>
        <a:p>
          <a:endParaRPr lang="es-ES"/>
        </a:p>
      </dgm:t>
    </dgm:pt>
    <dgm:pt modelId="{80AFFD3A-6B06-4303-8B0A-E963A3499338}">
      <dgm:prSet phldrT="[Texto]" custT="1"/>
      <dgm:spPr/>
      <dgm:t>
        <a:bodyPr/>
        <a:lstStyle/>
        <a:p>
          <a:r>
            <a:rPr lang="es-MX" sz="1200" dirty="0" smtClean="0"/>
            <a:t>Funciones y Obligaciones de las personas que intervienen en el tratamiento de datos personales.</a:t>
          </a:r>
          <a:endParaRPr lang="es-ES" sz="1200" dirty="0"/>
        </a:p>
      </dgm:t>
    </dgm:pt>
    <dgm:pt modelId="{973467EB-5F5A-4757-B566-013BFF54D65F}" type="parTrans" cxnId="{CF8B90CF-CECD-41C1-A213-A1BBE62D89F8}">
      <dgm:prSet/>
      <dgm:spPr/>
      <dgm:t>
        <a:bodyPr/>
        <a:lstStyle/>
        <a:p>
          <a:endParaRPr lang="es-ES"/>
        </a:p>
      </dgm:t>
    </dgm:pt>
    <dgm:pt modelId="{F43EF560-740F-4ECF-8CC6-A204D1BC7C5D}" type="sibTrans" cxnId="{CF8B90CF-CECD-41C1-A213-A1BBE62D89F8}">
      <dgm:prSet/>
      <dgm:spPr/>
      <dgm:t>
        <a:bodyPr/>
        <a:lstStyle/>
        <a:p>
          <a:endParaRPr lang="es-ES"/>
        </a:p>
      </dgm:t>
    </dgm:pt>
    <dgm:pt modelId="{F28A6830-8917-45FA-8170-A405DE97A08E}">
      <dgm:prSet phldrT="[Texto]"/>
      <dgm:spPr/>
      <dgm:t>
        <a:bodyPr/>
        <a:lstStyle/>
        <a:p>
          <a:r>
            <a:rPr lang="es-MX" dirty="0" smtClean="0">
              <a:effectLst>
                <a:outerShdw blurRad="38100" dist="38100" dir="2700000" algn="tl">
                  <a:srgbClr val="000000">
                    <a:alpha val="43137"/>
                  </a:srgbClr>
                </a:outerShdw>
              </a:effectLst>
            </a:rPr>
            <a:t>Medio</a:t>
          </a:r>
          <a:endParaRPr lang="es-ES" dirty="0">
            <a:effectLst>
              <a:outerShdw blurRad="38100" dist="38100" dir="2700000" algn="tl">
                <a:srgbClr val="000000">
                  <a:alpha val="43137"/>
                </a:srgbClr>
              </a:outerShdw>
            </a:effectLst>
          </a:endParaRPr>
        </a:p>
      </dgm:t>
    </dgm:pt>
    <dgm:pt modelId="{19FEF5E7-BC28-47A8-AEB2-A0A9398BC26B}" type="parTrans" cxnId="{CE665EEE-8953-4DA9-91D4-3E75A7A52ADB}">
      <dgm:prSet/>
      <dgm:spPr/>
      <dgm:t>
        <a:bodyPr/>
        <a:lstStyle/>
        <a:p>
          <a:endParaRPr lang="es-ES"/>
        </a:p>
      </dgm:t>
    </dgm:pt>
    <dgm:pt modelId="{FAF80D79-E370-4559-9341-14DCBFE64DF3}" type="sibTrans" cxnId="{CE665EEE-8953-4DA9-91D4-3E75A7A52ADB}">
      <dgm:prSet/>
      <dgm:spPr/>
      <dgm:t>
        <a:bodyPr/>
        <a:lstStyle/>
        <a:p>
          <a:endParaRPr lang="es-ES"/>
        </a:p>
      </dgm:t>
    </dgm:pt>
    <dgm:pt modelId="{B2F51B76-23DB-465F-B77C-71BCF0A884BF}">
      <dgm:prSet phldrT="[Texto]" custT="1"/>
      <dgm:spPr/>
      <dgm:t>
        <a:bodyPr/>
        <a:lstStyle/>
        <a:p>
          <a:r>
            <a:rPr lang="es-MX" sz="1400" dirty="0" smtClean="0"/>
            <a:t>Responsable de seguridad</a:t>
          </a:r>
          <a:endParaRPr lang="es-ES" sz="1400" dirty="0"/>
        </a:p>
      </dgm:t>
    </dgm:pt>
    <dgm:pt modelId="{ADDB114D-2B07-4EBC-B1C5-FE2E642871C8}" type="parTrans" cxnId="{08216456-715B-46C4-85F1-5E029CB78E15}">
      <dgm:prSet/>
      <dgm:spPr/>
      <dgm:t>
        <a:bodyPr/>
        <a:lstStyle/>
        <a:p>
          <a:endParaRPr lang="es-ES"/>
        </a:p>
      </dgm:t>
    </dgm:pt>
    <dgm:pt modelId="{C70D53A1-3648-4E57-91E7-AB82883E9D81}" type="sibTrans" cxnId="{08216456-715B-46C4-85F1-5E029CB78E15}">
      <dgm:prSet/>
      <dgm:spPr/>
      <dgm:t>
        <a:bodyPr/>
        <a:lstStyle/>
        <a:p>
          <a:endParaRPr lang="es-ES"/>
        </a:p>
      </dgm:t>
    </dgm:pt>
    <dgm:pt modelId="{AEA9866A-4F3C-4EA4-A6CB-42BB4B98104E}">
      <dgm:prSet phldrT="[Texto]" custT="1"/>
      <dgm:spPr/>
      <dgm:t>
        <a:bodyPr/>
        <a:lstStyle/>
        <a:p>
          <a:r>
            <a:rPr lang="es-MX" sz="1400" dirty="0" smtClean="0"/>
            <a:t>Auditoría</a:t>
          </a:r>
          <a:endParaRPr lang="es-ES" sz="1400" dirty="0"/>
        </a:p>
      </dgm:t>
    </dgm:pt>
    <dgm:pt modelId="{E7337A88-81FF-48CE-B714-25778A5FAE21}" type="parTrans" cxnId="{EE716097-8157-4559-B049-C4AFA5F1597A}">
      <dgm:prSet/>
      <dgm:spPr/>
      <dgm:t>
        <a:bodyPr/>
        <a:lstStyle/>
        <a:p>
          <a:endParaRPr lang="es-ES"/>
        </a:p>
      </dgm:t>
    </dgm:pt>
    <dgm:pt modelId="{A69E05C8-1107-4456-8996-AD8751242362}" type="sibTrans" cxnId="{EE716097-8157-4559-B049-C4AFA5F1597A}">
      <dgm:prSet/>
      <dgm:spPr/>
      <dgm:t>
        <a:bodyPr/>
        <a:lstStyle/>
        <a:p>
          <a:endParaRPr lang="es-ES"/>
        </a:p>
      </dgm:t>
    </dgm:pt>
    <dgm:pt modelId="{4C7B15EC-EB76-41D9-B487-23477617FAAE}">
      <dgm:prSet phldrT="[Texto]"/>
      <dgm:spPr/>
      <dgm:t>
        <a:bodyPr/>
        <a:lstStyle/>
        <a:p>
          <a:r>
            <a:rPr lang="es-MX" dirty="0" smtClean="0">
              <a:effectLst>
                <a:outerShdw blurRad="38100" dist="38100" dir="2700000" algn="tl">
                  <a:srgbClr val="000000">
                    <a:alpha val="43137"/>
                  </a:srgbClr>
                </a:outerShdw>
              </a:effectLst>
            </a:rPr>
            <a:t>Alto</a:t>
          </a:r>
          <a:endParaRPr lang="es-ES" dirty="0">
            <a:effectLst>
              <a:outerShdw blurRad="38100" dist="38100" dir="2700000" algn="tl">
                <a:srgbClr val="000000">
                  <a:alpha val="43137"/>
                </a:srgbClr>
              </a:outerShdw>
            </a:effectLst>
          </a:endParaRPr>
        </a:p>
      </dgm:t>
    </dgm:pt>
    <dgm:pt modelId="{261F26D1-5353-45C5-AFDF-95CCCFD9C41B}" type="parTrans" cxnId="{D38692BE-E943-4273-B569-F55D8B9506F9}">
      <dgm:prSet/>
      <dgm:spPr/>
      <dgm:t>
        <a:bodyPr/>
        <a:lstStyle/>
        <a:p>
          <a:endParaRPr lang="es-ES"/>
        </a:p>
      </dgm:t>
    </dgm:pt>
    <dgm:pt modelId="{212A71DF-4CD6-4045-846F-EC0FD03EBF25}" type="sibTrans" cxnId="{D38692BE-E943-4273-B569-F55D8B9506F9}">
      <dgm:prSet/>
      <dgm:spPr/>
      <dgm:t>
        <a:bodyPr/>
        <a:lstStyle/>
        <a:p>
          <a:endParaRPr lang="es-ES"/>
        </a:p>
      </dgm:t>
    </dgm:pt>
    <dgm:pt modelId="{66C91460-E55F-4CA5-A5AF-69A3028A45B9}">
      <dgm:prSet phldrT="[Texto]" custT="1"/>
      <dgm:spPr/>
      <dgm:t>
        <a:bodyPr/>
        <a:lstStyle/>
        <a:p>
          <a:r>
            <a:rPr lang="es-MX" sz="1400" dirty="0" smtClean="0"/>
            <a:t>Distribución de soportes</a:t>
          </a:r>
          <a:endParaRPr lang="es-ES" sz="1400" dirty="0"/>
        </a:p>
      </dgm:t>
    </dgm:pt>
    <dgm:pt modelId="{4BC9293B-ECD5-4192-B923-FD70757AAECD}" type="parTrans" cxnId="{55B78523-95A8-4464-8616-1AD1C8368C5B}">
      <dgm:prSet/>
      <dgm:spPr/>
      <dgm:t>
        <a:bodyPr/>
        <a:lstStyle/>
        <a:p>
          <a:endParaRPr lang="es-ES"/>
        </a:p>
      </dgm:t>
    </dgm:pt>
    <dgm:pt modelId="{4C71C166-6F5B-49AC-BB0E-8D81F3CA77BA}" type="sibTrans" cxnId="{55B78523-95A8-4464-8616-1AD1C8368C5B}">
      <dgm:prSet/>
      <dgm:spPr/>
      <dgm:t>
        <a:bodyPr/>
        <a:lstStyle/>
        <a:p>
          <a:endParaRPr lang="es-ES"/>
        </a:p>
      </dgm:t>
    </dgm:pt>
    <dgm:pt modelId="{34803F06-151B-48AF-BAC1-B9255DAC60A3}">
      <dgm:prSet phldrT="[Texto]" custT="1"/>
      <dgm:spPr/>
      <dgm:t>
        <a:bodyPr/>
        <a:lstStyle/>
        <a:p>
          <a:r>
            <a:rPr lang="es-MX" sz="1400" dirty="0" smtClean="0"/>
            <a:t>Registro de acceso</a:t>
          </a:r>
          <a:endParaRPr lang="es-ES" sz="1400" dirty="0"/>
        </a:p>
      </dgm:t>
    </dgm:pt>
    <dgm:pt modelId="{F28FFB42-669E-4FEB-9D67-C70563D000F7}" type="parTrans" cxnId="{CB4D2DCF-8233-4220-AFDF-D52B3C5CB952}">
      <dgm:prSet/>
      <dgm:spPr/>
      <dgm:t>
        <a:bodyPr/>
        <a:lstStyle/>
        <a:p>
          <a:endParaRPr lang="es-ES"/>
        </a:p>
      </dgm:t>
    </dgm:pt>
    <dgm:pt modelId="{4059C52F-7EDB-45F3-BFDA-0A928C48A29D}" type="sibTrans" cxnId="{CB4D2DCF-8233-4220-AFDF-D52B3C5CB952}">
      <dgm:prSet/>
      <dgm:spPr/>
      <dgm:t>
        <a:bodyPr/>
        <a:lstStyle/>
        <a:p>
          <a:endParaRPr lang="es-ES"/>
        </a:p>
      </dgm:t>
    </dgm:pt>
    <dgm:pt modelId="{D3BFCA2D-6A90-492A-860C-21E5826BDC91}">
      <dgm:prSet phldrT="[Texto]" custT="1"/>
      <dgm:spPr/>
      <dgm:t>
        <a:bodyPr/>
        <a:lstStyle/>
        <a:p>
          <a:r>
            <a:rPr lang="es-MX" sz="1200" dirty="0" smtClean="0"/>
            <a:t>Registro de incidencias.</a:t>
          </a:r>
          <a:endParaRPr lang="es-ES" sz="1200" dirty="0"/>
        </a:p>
      </dgm:t>
    </dgm:pt>
    <dgm:pt modelId="{1C72CA1F-37F8-4D7D-B199-1ACB33EFCBBD}" type="parTrans" cxnId="{8E0D3384-01E0-407B-81E9-53291063A6B1}">
      <dgm:prSet/>
      <dgm:spPr/>
      <dgm:t>
        <a:bodyPr/>
        <a:lstStyle/>
        <a:p>
          <a:endParaRPr lang="es-ES"/>
        </a:p>
      </dgm:t>
    </dgm:pt>
    <dgm:pt modelId="{6B9B8164-F95E-4951-B949-5BDBD96BC126}" type="sibTrans" cxnId="{8E0D3384-01E0-407B-81E9-53291063A6B1}">
      <dgm:prSet/>
      <dgm:spPr/>
      <dgm:t>
        <a:bodyPr/>
        <a:lstStyle/>
        <a:p>
          <a:endParaRPr lang="es-ES"/>
        </a:p>
      </dgm:t>
    </dgm:pt>
    <dgm:pt modelId="{85E52A89-2C28-4F16-B530-BA1196E16BBF}">
      <dgm:prSet phldrT="[Texto]" custT="1"/>
      <dgm:spPr/>
      <dgm:t>
        <a:bodyPr/>
        <a:lstStyle/>
        <a:p>
          <a:r>
            <a:rPr lang="es-MX" sz="1200" dirty="0" smtClean="0"/>
            <a:t>Identificación y autentificación.</a:t>
          </a:r>
          <a:endParaRPr lang="es-ES" sz="1200" dirty="0"/>
        </a:p>
      </dgm:t>
    </dgm:pt>
    <dgm:pt modelId="{96D0D983-0723-45E3-807E-104671538B83}" type="parTrans" cxnId="{6721287E-6FCD-49C5-BA78-2446EFBA8B5B}">
      <dgm:prSet/>
      <dgm:spPr/>
      <dgm:t>
        <a:bodyPr/>
        <a:lstStyle/>
        <a:p>
          <a:endParaRPr lang="es-ES"/>
        </a:p>
      </dgm:t>
    </dgm:pt>
    <dgm:pt modelId="{C7F5EB7D-8269-4C83-BE99-714581215D2B}" type="sibTrans" cxnId="{6721287E-6FCD-49C5-BA78-2446EFBA8B5B}">
      <dgm:prSet/>
      <dgm:spPr/>
      <dgm:t>
        <a:bodyPr/>
        <a:lstStyle/>
        <a:p>
          <a:endParaRPr lang="es-ES"/>
        </a:p>
      </dgm:t>
    </dgm:pt>
    <dgm:pt modelId="{0A0E6B7A-7F46-40B9-9693-CBAE7120218F}">
      <dgm:prSet phldrT="[Texto]" custT="1"/>
      <dgm:spPr/>
      <dgm:t>
        <a:bodyPr/>
        <a:lstStyle/>
        <a:p>
          <a:r>
            <a:rPr lang="es-MX" sz="1200" dirty="0" smtClean="0"/>
            <a:t>Control de acceso.</a:t>
          </a:r>
          <a:endParaRPr lang="es-ES" sz="1200" dirty="0"/>
        </a:p>
      </dgm:t>
    </dgm:pt>
    <dgm:pt modelId="{CB1DAC4F-F7FD-4358-99F4-D844659E536C}" type="parTrans" cxnId="{333A8FFF-E0F0-45E2-9E2E-9EB9D1EB0692}">
      <dgm:prSet/>
      <dgm:spPr/>
      <dgm:t>
        <a:bodyPr/>
        <a:lstStyle/>
        <a:p>
          <a:endParaRPr lang="es-ES"/>
        </a:p>
      </dgm:t>
    </dgm:pt>
    <dgm:pt modelId="{8465CCF2-A2CF-4170-B900-50C3B55CDDEF}" type="sibTrans" cxnId="{333A8FFF-E0F0-45E2-9E2E-9EB9D1EB0692}">
      <dgm:prSet/>
      <dgm:spPr/>
      <dgm:t>
        <a:bodyPr/>
        <a:lstStyle/>
        <a:p>
          <a:endParaRPr lang="es-ES"/>
        </a:p>
      </dgm:t>
    </dgm:pt>
    <dgm:pt modelId="{2F28740E-7CD3-4F63-A66A-D4AA5F7863A1}">
      <dgm:prSet phldrT="[Texto]" custT="1"/>
      <dgm:spPr/>
      <dgm:t>
        <a:bodyPr/>
        <a:lstStyle/>
        <a:p>
          <a:r>
            <a:rPr lang="es-MX" sz="1200" dirty="0" smtClean="0"/>
            <a:t>Gestión de Soportes.</a:t>
          </a:r>
          <a:endParaRPr lang="es-ES" sz="1200" dirty="0"/>
        </a:p>
      </dgm:t>
    </dgm:pt>
    <dgm:pt modelId="{46461D37-16CE-4BCB-BABF-030B19977784}" type="parTrans" cxnId="{E366A3F3-6EEA-4151-9E39-0A6E559149CF}">
      <dgm:prSet/>
      <dgm:spPr/>
      <dgm:t>
        <a:bodyPr/>
        <a:lstStyle/>
        <a:p>
          <a:endParaRPr lang="es-ES"/>
        </a:p>
      </dgm:t>
    </dgm:pt>
    <dgm:pt modelId="{BED667CD-B363-497F-B161-C60BFD6B11E1}" type="sibTrans" cxnId="{E366A3F3-6EEA-4151-9E39-0A6E559149CF}">
      <dgm:prSet/>
      <dgm:spPr/>
      <dgm:t>
        <a:bodyPr/>
        <a:lstStyle/>
        <a:p>
          <a:endParaRPr lang="es-ES"/>
        </a:p>
      </dgm:t>
    </dgm:pt>
    <dgm:pt modelId="{49D29FFF-6120-48E5-AB80-E848D2DD67BB}">
      <dgm:prSet phldrT="[Texto]" custT="1"/>
      <dgm:spPr/>
      <dgm:t>
        <a:bodyPr/>
        <a:lstStyle/>
        <a:p>
          <a:r>
            <a:rPr lang="es-MX" sz="1200" dirty="0" smtClean="0"/>
            <a:t>Copias de respaldo.</a:t>
          </a:r>
          <a:endParaRPr lang="es-ES" sz="1200" dirty="0"/>
        </a:p>
      </dgm:t>
    </dgm:pt>
    <dgm:pt modelId="{F2FB35B2-B5C0-4107-9A2F-B91146238CDA}" type="parTrans" cxnId="{4F24ECBF-A4D9-4D91-80D3-A250003080E1}">
      <dgm:prSet/>
      <dgm:spPr/>
      <dgm:t>
        <a:bodyPr/>
        <a:lstStyle/>
        <a:p>
          <a:endParaRPr lang="es-ES"/>
        </a:p>
      </dgm:t>
    </dgm:pt>
    <dgm:pt modelId="{2C093C2E-6585-4F85-81AE-F1E4C7ADBF75}" type="sibTrans" cxnId="{4F24ECBF-A4D9-4D91-80D3-A250003080E1}">
      <dgm:prSet/>
      <dgm:spPr/>
      <dgm:t>
        <a:bodyPr/>
        <a:lstStyle/>
        <a:p>
          <a:endParaRPr lang="es-ES"/>
        </a:p>
      </dgm:t>
    </dgm:pt>
    <dgm:pt modelId="{CDB598DF-35FD-4684-AACE-2942E4644378}">
      <dgm:prSet phldrT="[Texto]" custT="1"/>
      <dgm:spPr/>
      <dgm:t>
        <a:bodyPr/>
        <a:lstStyle/>
        <a:p>
          <a:r>
            <a:rPr lang="es-MX" sz="1400" dirty="0" smtClean="0"/>
            <a:t>Control de acceso físico. </a:t>
          </a:r>
          <a:endParaRPr lang="es-ES" sz="1400" dirty="0"/>
        </a:p>
      </dgm:t>
    </dgm:pt>
    <dgm:pt modelId="{8AE183EE-A84F-419D-A9B6-AA903B405A02}" type="parTrans" cxnId="{818CAF2E-60FC-4C13-9294-01E98D9DDC2A}">
      <dgm:prSet/>
      <dgm:spPr/>
      <dgm:t>
        <a:bodyPr/>
        <a:lstStyle/>
        <a:p>
          <a:endParaRPr lang="es-ES"/>
        </a:p>
      </dgm:t>
    </dgm:pt>
    <dgm:pt modelId="{D3953681-A136-4B39-92F0-28BB8B899BCA}" type="sibTrans" cxnId="{818CAF2E-60FC-4C13-9294-01E98D9DDC2A}">
      <dgm:prSet/>
      <dgm:spPr/>
      <dgm:t>
        <a:bodyPr/>
        <a:lstStyle/>
        <a:p>
          <a:endParaRPr lang="es-ES"/>
        </a:p>
      </dgm:t>
    </dgm:pt>
    <dgm:pt modelId="{5B6C29B8-51EF-4F66-A1DB-9BA7681AA97D}">
      <dgm:prSet phldrT="[Texto]" custT="1"/>
      <dgm:spPr/>
      <dgm:t>
        <a:bodyPr/>
        <a:lstStyle/>
        <a:p>
          <a:r>
            <a:rPr lang="es-MX" sz="1400" dirty="0" smtClean="0"/>
            <a:t>Pruebas con datos reales.</a:t>
          </a:r>
          <a:endParaRPr lang="es-ES" sz="1400" dirty="0"/>
        </a:p>
      </dgm:t>
    </dgm:pt>
    <dgm:pt modelId="{4321DC39-0486-48D7-B42B-5166823FA234}" type="parTrans" cxnId="{650E1C7A-59B1-4FDF-AE31-637AA7D17B25}">
      <dgm:prSet/>
      <dgm:spPr/>
      <dgm:t>
        <a:bodyPr/>
        <a:lstStyle/>
        <a:p>
          <a:endParaRPr lang="es-ES"/>
        </a:p>
      </dgm:t>
    </dgm:pt>
    <dgm:pt modelId="{6CE3DD8B-1173-483F-8F41-0B29F9DC5BDC}" type="sibTrans" cxnId="{650E1C7A-59B1-4FDF-AE31-637AA7D17B25}">
      <dgm:prSet/>
      <dgm:spPr/>
      <dgm:t>
        <a:bodyPr/>
        <a:lstStyle/>
        <a:p>
          <a:endParaRPr lang="es-ES"/>
        </a:p>
      </dgm:t>
    </dgm:pt>
    <dgm:pt modelId="{65B15EF3-E6B8-4D20-835F-BC6B9F9CDCC8}">
      <dgm:prSet phldrT="[Texto]" custT="1"/>
      <dgm:spPr/>
      <dgm:t>
        <a:bodyPr/>
        <a:lstStyle/>
        <a:p>
          <a:r>
            <a:rPr lang="es-MX" sz="1400" dirty="0" smtClean="0"/>
            <a:t>Telecomunicaciones.</a:t>
          </a:r>
          <a:endParaRPr lang="es-ES" sz="1400" dirty="0"/>
        </a:p>
      </dgm:t>
    </dgm:pt>
    <dgm:pt modelId="{65F240A6-9284-4F4C-9923-ECFB73A4F196}" type="parTrans" cxnId="{6AE8B4DB-77FA-47D9-A1AF-B7D8CF036EEE}">
      <dgm:prSet/>
      <dgm:spPr/>
      <dgm:t>
        <a:bodyPr/>
        <a:lstStyle/>
        <a:p>
          <a:endParaRPr lang="es-ES"/>
        </a:p>
      </dgm:t>
    </dgm:pt>
    <dgm:pt modelId="{66349F79-3931-4506-B2E3-F622C6B38C13}" type="sibTrans" cxnId="{6AE8B4DB-77FA-47D9-A1AF-B7D8CF036EEE}">
      <dgm:prSet/>
      <dgm:spPr/>
      <dgm:t>
        <a:bodyPr/>
        <a:lstStyle/>
        <a:p>
          <a:endParaRPr lang="es-ES"/>
        </a:p>
      </dgm:t>
    </dgm:pt>
    <dgm:pt modelId="{9F10984E-2375-47F8-A710-CA55F3B496F5}">
      <dgm:prSet phldrT="[Texto]" custT="1"/>
      <dgm:spPr/>
      <dgm:t>
        <a:bodyPr/>
        <a:lstStyle/>
        <a:p>
          <a:r>
            <a:rPr lang="es-MX" sz="1400" dirty="0" smtClean="0"/>
            <a:t>Notificación del nivel de seguridad.</a:t>
          </a:r>
          <a:endParaRPr lang="es-ES" sz="1400" dirty="0"/>
        </a:p>
      </dgm:t>
    </dgm:pt>
    <dgm:pt modelId="{42FFA779-7A4F-4557-AA42-4DBB68466EC5}" type="parTrans" cxnId="{397ADFD9-7AE2-4AE5-809B-BD7F2883AD68}">
      <dgm:prSet/>
      <dgm:spPr/>
      <dgm:t>
        <a:bodyPr/>
        <a:lstStyle/>
        <a:p>
          <a:endParaRPr lang="es-ES"/>
        </a:p>
      </dgm:t>
    </dgm:pt>
    <dgm:pt modelId="{BB97CCFF-4E36-4FF4-A18F-9E19BBF38D21}" type="sibTrans" cxnId="{397ADFD9-7AE2-4AE5-809B-BD7F2883AD68}">
      <dgm:prSet/>
      <dgm:spPr/>
      <dgm:t>
        <a:bodyPr/>
        <a:lstStyle/>
        <a:p>
          <a:endParaRPr lang="es-ES"/>
        </a:p>
      </dgm:t>
    </dgm:pt>
    <dgm:pt modelId="{8289FB54-3EBE-47A4-A3C1-B48E82D7B765}" type="pres">
      <dgm:prSet presAssocID="{2BCDF485-8380-41DF-B895-5EB07E753104}" presName="Name0" presStyleCnt="0">
        <dgm:presLayoutVars>
          <dgm:dir/>
          <dgm:animLvl val="lvl"/>
          <dgm:resizeHandles val="exact"/>
        </dgm:presLayoutVars>
      </dgm:prSet>
      <dgm:spPr/>
      <dgm:t>
        <a:bodyPr/>
        <a:lstStyle/>
        <a:p>
          <a:endParaRPr lang="es-ES"/>
        </a:p>
      </dgm:t>
    </dgm:pt>
    <dgm:pt modelId="{7FA55CF4-FAD5-4954-864E-AB108B074B19}" type="pres">
      <dgm:prSet presAssocID="{2BCDF485-8380-41DF-B895-5EB07E753104}" presName="tSp" presStyleCnt="0"/>
      <dgm:spPr/>
    </dgm:pt>
    <dgm:pt modelId="{F57215FC-B122-4BD5-B32C-1987E7B5D19A}" type="pres">
      <dgm:prSet presAssocID="{2BCDF485-8380-41DF-B895-5EB07E753104}" presName="bSp" presStyleCnt="0"/>
      <dgm:spPr/>
    </dgm:pt>
    <dgm:pt modelId="{70CC0817-0B55-4CDC-9099-BD0FCA069C8A}" type="pres">
      <dgm:prSet presAssocID="{2BCDF485-8380-41DF-B895-5EB07E753104}" presName="process" presStyleCnt="0"/>
      <dgm:spPr/>
    </dgm:pt>
    <dgm:pt modelId="{F4AA3C6D-C6BC-41CD-BB55-CC4B66C0A441}" type="pres">
      <dgm:prSet presAssocID="{0E69A1B7-5FA5-4EEA-8ABF-DE3697F386A9}" presName="composite1" presStyleCnt="0"/>
      <dgm:spPr/>
    </dgm:pt>
    <dgm:pt modelId="{934C0792-3456-4949-A069-28D46A5BFEB8}" type="pres">
      <dgm:prSet presAssocID="{0E69A1B7-5FA5-4EEA-8ABF-DE3697F386A9}" presName="dummyNode1" presStyleLbl="node1" presStyleIdx="0" presStyleCnt="3"/>
      <dgm:spPr/>
    </dgm:pt>
    <dgm:pt modelId="{6F9E8841-AFD2-45B6-929F-6E17E75D4152}" type="pres">
      <dgm:prSet presAssocID="{0E69A1B7-5FA5-4EEA-8ABF-DE3697F386A9}" presName="childNode1" presStyleLbl="bgAcc1" presStyleIdx="0" presStyleCnt="3" custScaleX="108332" custScaleY="112409">
        <dgm:presLayoutVars>
          <dgm:bulletEnabled val="1"/>
        </dgm:presLayoutVars>
      </dgm:prSet>
      <dgm:spPr/>
      <dgm:t>
        <a:bodyPr/>
        <a:lstStyle/>
        <a:p>
          <a:endParaRPr lang="es-ES"/>
        </a:p>
      </dgm:t>
    </dgm:pt>
    <dgm:pt modelId="{6FECC4EF-6FEF-4666-B12C-E7C59704742F}" type="pres">
      <dgm:prSet presAssocID="{0E69A1B7-5FA5-4EEA-8ABF-DE3697F386A9}" presName="childNode1tx" presStyleLbl="bgAcc1" presStyleIdx="0" presStyleCnt="3">
        <dgm:presLayoutVars>
          <dgm:bulletEnabled val="1"/>
        </dgm:presLayoutVars>
      </dgm:prSet>
      <dgm:spPr/>
      <dgm:t>
        <a:bodyPr/>
        <a:lstStyle/>
        <a:p>
          <a:endParaRPr lang="es-ES"/>
        </a:p>
      </dgm:t>
    </dgm:pt>
    <dgm:pt modelId="{ECD9D6D8-FC36-4BC0-B862-1D2D0ACA6538}" type="pres">
      <dgm:prSet presAssocID="{0E69A1B7-5FA5-4EEA-8ABF-DE3697F386A9}" presName="parentNode1" presStyleLbl="node1" presStyleIdx="0" presStyleCnt="3" custLinFactNeighborY="51024">
        <dgm:presLayoutVars>
          <dgm:chMax val="1"/>
          <dgm:bulletEnabled val="1"/>
        </dgm:presLayoutVars>
      </dgm:prSet>
      <dgm:spPr/>
      <dgm:t>
        <a:bodyPr/>
        <a:lstStyle/>
        <a:p>
          <a:endParaRPr lang="es-ES"/>
        </a:p>
      </dgm:t>
    </dgm:pt>
    <dgm:pt modelId="{A26688BA-4DC2-4B1E-A8F5-19EF87FF626E}" type="pres">
      <dgm:prSet presAssocID="{0E69A1B7-5FA5-4EEA-8ABF-DE3697F386A9}" presName="connSite1" presStyleCnt="0"/>
      <dgm:spPr/>
    </dgm:pt>
    <dgm:pt modelId="{223663C4-B3B4-4A91-8DCB-3C58B8539814}" type="pres">
      <dgm:prSet presAssocID="{83E61BF3-142A-44E7-904E-8345CF214C3B}" presName="Name9" presStyleLbl="sibTrans2D1" presStyleIdx="0" presStyleCnt="2" custLinFactNeighborY="441"/>
      <dgm:spPr/>
      <dgm:t>
        <a:bodyPr/>
        <a:lstStyle/>
        <a:p>
          <a:endParaRPr lang="es-ES"/>
        </a:p>
      </dgm:t>
    </dgm:pt>
    <dgm:pt modelId="{54B805A0-BC2E-47E5-8175-60F676A6090B}" type="pres">
      <dgm:prSet presAssocID="{F28A6830-8917-45FA-8170-A405DE97A08E}" presName="composite2" presStyleCnt="0"/>
      <dgm:spPr/>
    </dgm:pt>
    <dgm:pt modelId="{8BF0BDDC-C205-456E-9E58-EA75F105278C}" type="pres">
      <dgm:prSet presAssocID="{F28A6830-8917-45FA-8170-A405DE97A08E}" presName="dummyNode2" presStyleLbl="node1" presStyleIdx="0" presStyleCnt="3"/>
      <dgm:spPr/>
    </dgm:pt>
    <dgm:pt modelId="{6DB56913-3ADD-4D92-BF55-87731E84D70B}" type="pres">
      <dgm:prSet presAssocID="{F28A6830-8917-45FA-8170-A405DE97A08E}" presName="childNode2" presStyleLbl="bgAcc1" presStyleIdx="1" presStyleCnt="3">
        <dgm:presLayoutVars>
          <dgm:bulletEnabled val="1"/>
        </dgm:presLayoutVars>
      </dgm:prSet>
      <dgm:spPr/>
      <dgm:t>
        <a:bodyPr/>
        <a:lstStyle/>
        <a:p>
          <a:endParaRPr lang="es-ES"/>
        </a:p>
      </dgm:t>
    </dgm:pt>
    <dgm:pt modelId="{6FCAA606-C2D9-4FB2-A19A-E7DD5741C788}" type="pres">
      <dgm:prSet presAssocID="{F28A6830-8917-45FA-8170-A405DE97A08E}" presName="childNode2tx" presStyleLbl="bgAcc1" presStyleIdx="1" presStyleCnt="3">
        <dgm:presLayoutVars>
          <dgm:bulletEnabled val="1"/>
        </dgm:presLayoutVars>
      </dgm:prSet>
      <dgm:spPr/>
      <dgm:t>
        <a:bodyPr/>
        <a:lstStyle/>
        <a:p>
          <a:endParaRPr lang="es-ES"/>
        </a:p>
      </dgm:t>
    </dgm:pt>
    <dgm:pt modelId="{1F8E1BB8-435D-41F6-A42D-4F8A41C340EC}" type="pres">
      <dgm:prSet presAssocID="{F28A6830-8917-45FA-8170-A405DE97A08E}" presName="parentNode2" presStyleLbl="node1" presStyleIdx="1" presStyleCnt="3">
        <dgm:presLayoutVars>
          <dgm:chMax val="0"/>
          <dgm:bulletEnabled val="1"/>
        </dgm:presLayoutVars>
      </dgm:prSet>
      <dgm:spPr/>
      <dgm:t>
        <a:bodyPr/>
        <a:lstStyle/>
        <a:p>
          <a:endParaRPr lang="es-ES"/>
        </a:p>
      </dgm:t>
    </dgm:pt>
    <dgm:pt modelId="{50DB8235-5930-413E-B844-930D5735CC75}" type="pres">
      <dgm:prSet presAssocID="{F28A6830-8917-45FA-8170-A405DE97A08E}" presName="connSite2" presStyleCnt="0"/>
      <dgm:spPr/>
    </dgm:pt>
    <dgm:pt modelId="{F7655C3B-7B76-4D62-8CF7-B7E10DDB944C}" type="pres">
      <dgm:prSet presAssocID="{FAF80D79-E370-4559-9341-14DCBFE64DF3}" presName="Name18" presStyleLbl="sibTrans2D1" presStyleIdx="1" presStyleCnt="2" custLinFactNeighborX="-28197"/>
      <dgm:spPr/>
      <dgm:t>
        <a:bodyPr/>
        <a:lstStyle/>
        <a:p>
          <a:endParaRPr lang="es-ES"/>
        </a:p>
      </dgm:t>
    </dgm:pt>
    <dgm:pt modelId="{BF2BF674-5C9D-40B0-A7ED-466BE65BA818}" type="pres">
      <dgm:prSet presAssocID="{4C7B15EC-EB76-41D9-B487-23477617FAAE}" presName="composite1" presStyleCnt="0"/>
      <dgm:spPr/>
    </dgm:pt>
    <dgm:pt modelId="{B32B228E-739A-45C2-BDA0-4BD0DFFE1B11}" type="pres">
      <dgm:prSet presAssocID="{4C7B15EC-EB76-41D9-B487-23477617FAAE}" presName="dummyNode1" presStyleLbl="node1" presStyleIdx="1" presStyleCnt="3"/>
      <dgm:spPr/>
    </dgm:pt>
    <dgm:pt modelId="{853373E4-5A94-4228-B772-F3DB8D2D2205}" type="pres">
      <dgm:prSet presAssocID="{4C7B15EC-EB76-41D9-B487-23477617FAAE}" presName="childNode1" presStyleLbl="bgAcc1" presStyleIdx="2" presStyleCnt="3">
        <dgm:presLayoutVars>
          <dgm:bulletEnabled val="1"/>
        </dgm:presLayoutVars>
      </dgm:prSet>
      <dgm:spPr/>
      <dgm:t>
        <a:bodyPr/>
        <a:lstStyle/>
        <a:p>
          <a:endParaRPr lang="es-ES"/>
        </a:p>
      </dgm:t>
    </dgm:pt>
    <dgm:pt modelId="{72F56F9B-141C-4FE9-A10C-9F07768D7E1D}" type="pres">
      <dgm:prSet presAssocID="{4C7B15EC-EB76-41D9-B487-23477617FAAE}" presName="childNode1tx" presStyleLbl="bgAcc1" presStyleIdx="2" presStyleCnt="3">
        <dgm:presLayoutVars>
          <dgm:bulletEnabled val="1"/>
        </dgm:presLayoutVars>
      </dgm:prSet>
      <dgm:spPr/>
      <dgm:t>
        <a:bodyPr/>
        <a:lstStyle/>
        <a:p>
          <a:endParaRPr lang="es-ES"/>
        </a:p>
      </dgm:t>
    </dgm:pt>
    <dgm:pt modelId="{F6C7BBBF-C0A2-4F1E-9D3C-43CE22A75C06}" type="pres">
      <dgm:prSet presAssocID="{4C7B15EC-EB76-41D9-B487-23477617FAAE}" presName="parentNode1" presStyleLbl="node1" presStyleIdx="2" presStyleCnt="3">
        <dgm:presLayoutVars>
          <dgm:chMax val="1"/>
          <dgm:bulletEnabled val="1"/>
        </dgm:presLayoutVars>
      </dgm:prSet>
      <dgm:spPr/>
      <dgm:t>
        <a:bodyPr/>
        <a:lstStyle/>
        <a:p>
          <a:endParaRPr lang="es-ES"/>
        </a:p>
      </dgm:t>
    </dgm:pt>
    <dgm:pt modelId="{1815E4D7-2DDD-4D07-A88F-DEDC0EDA248B}" type="pres">
      <dgm:prSet presAssocID="{4C7B15EC-EB76-41D9-B487-23477617FAAE}" presName="connSite1" presStyleCnt="0"/>
      <dgm:spPr/>
    </dgm:pt>
  </dgm:ptLst>
  <dgm:cxnLst>
    <dgm:cxn modelId="{184410C1-13B3-4113-AE10-AFB6273B382C}" srcId="{0E69A1B7-5FA5-4EEA-8ABF-DE3697F386A9}" destId="{3CD52232-8DB3-423F-9254-791C6B67D96F}" srcOrd="0" destOrd="0" parTransId="{4C106F14-09AC-4BD8-B4FD-9F6AE57C4A2F}" sibTransId="{CC1F5417-E5A5-4DF6-BE95-91789D8A0023}"/>
    <dgm:cxn modelId="{A454E270-33C4-4FDF-A477-309435E74B82}" type="presOf" srcId="{34803F06-151B-48AF-BAC1-B9255DAC60A3}" destId="{72F56F9B-141C-4FE9-A10C-9F07768D7E1D}" srcOrd="1" destOrd="1" presId="urn:microsoft.com/office/officeart/2005/8/layout/hProcess4"/>
    <dgm:cxn modelId="{4BF8B46C-0FF2-42CF-ABC6-D9ED0C78F9D7}" type="presOf" srcId="{2BCDF485-8380-41DF-B895-5EB07E753104}" destId="{8289FB54-3EBE-47A4-A3C1-B48E82D7B765}" srcOrd="0" destOrd="0" presId="urn:microsoft.com/office/officeart/2005/8/layout/hProcess4"/>
    <dgm:cxn modelId="{6AE8B4DB-77FA-47D9-A1AF-B7D8CF036EEE}" srcId="{4C7B15EC-EB76-41D9-B487-23477617FAAE}" destId="{65B15EF3-E6B8-4D20-835F-BC6B9F9CDCC8}" srcOrd="2" destOrd="0" parTransId="{65F240A6-9284-4F4C-9923-ECFB73A4F196}" sibTransId="{66349F79-3931-4506-B2E3-F622C6B38C13}"/>
    <dgm:cxn modelId="{C8C17AE8-29B3-48EF-A75C-C232120C0198}" type="presOf" srcId="{85E52A89-2C28-4F16-B530-BA1196E16BBF}" destId="{6FECC4EF-6FEF-4666-B12C-E7C59704742F}" srcOrd="1" destOrd="3" presId="urn:microsoft.com/office/officeart/2005/8/layout/hProcess4"/>
    <dgm:cxn modelId="{4EFBA3DE-4586-4DF6-B177-D34CFCD063ED}" type="presOf" srcId="{AEA9866A-4F3C-4EA4-A6CB-42BB4B98104E}" destId="{6DB56913-3ADD-4D92-BF55-87731E84D70B}" srcOrd="0" destOrd="1" presId="urn:microsoft.com/office/officeart/2005/8/layout/hProcess4"/>
    <dgm:cxn modelId="{8738A03F-0F89-47E5-A441-3DA657BEF56C}" type="presOf" srcId="{B2F51B76-23DB-465F-B77C-71BCF0A884BF}" destId="{6FCAA606-C2D9-4FB2-A19A-E7DD5741C788}" srcOrd="1" destOrd="0" presId="urn:microsoft.com/office/officeart/2005/8/layout/hProcess4"/>
    <dgm:cxn modelId="{CF8B90CF-CECD-41C1-A213-A1BBE62D89F8}" srcId="{0E69A1B7-5FA5-4EEA-8ABF-DE3697F386A9}" destId="{80AFFD3A-6B06-4303-8B0A-E963A3499338}" srcOrd="1" destOrd="0" parTransId="{973467EB-5F5A-4757-B566-013BFF54D65F}" sibTransId="{F43EF560-740F-4ECF-8CC6-A204D1BC7C5D}"/>
    <dgm:cxn modelId="{C035FA8A-1F5B-49F3-A164-4AADBC3C694A}" type="presOf" srcId="{80AFFD3A-6B06-4303-8B0A-E963A3499338}" destId="{6FECC4EF-6FEF-4666-B12C-E7C59704742F}" srcOrd="1" destOrd="1" presId="urn:microsoft.com/office/officeart/2005/8/layout/hProcess4"/>
    <dgm:cxn modelId="{5EAAD5F5-EC4C-42A4-A7E3-BF8BC3B03D04}" type="presOf" srcId="{83E61BF3-142A-44E7-904E-8345CF214C3B}" destId="{223663C4-B3B4-4A91-8DCB-3C58B8539814}" srcOrd="0" destOrd="0" presId="urn:microsoft.com/office/officeart/2005/8/layout/hProcess4"/>
    <dgm:cxn modelId="{E366A3F3-6EEA-4151-9E39-0A6E559149CF}" srcId="{0E69A1B7-5FA5-4EEA-8ABF-DE3697F386A9}" destId="{2F28740E-7CD3-4F63-A66A-D4AA5F7863A1}" srcOrd="5" destOrd="0" parTransId="{46461D37-16CE-4BCB-BABF-030B19977784}" sibTransId="{BED667CD-B363-497F-B161-C60BFD6B11E1}"/>
    <dgm:cxn modelId="{057B4CA1-B971-4621-9A32-C5DD14E16BB1}" srcId="{2BCDF485-8380-41DF-B895-5EB07E753104}" destId="{0E69A1B7-5FA5-4EEA-8ABF-DE3697F386A9}" srcOrd="0" destOrd="0" parTransId="{1665F2EA-7E25-49B9-B788-4564FFF2F3A0}" sibTransId="{83E61BF3-142A-44E7-904E-8345CF214C3B}"/>
    <dgm:cxn modelId="{5340F3A7-4465-4D7C-A0FE-1B0D40CF57B9}" type="presOf" srcId="{65B15EF3-E6B8-4D20-835F-BC6B9F9CDCC8}" destId="{72F56F9B-141C-4FE9-A10C-9F07768D7E1D}" srcOrd="1" destOrd="2" presId="urn:microsoft.com/office/officeart/2005/8/layout/hProcess4"/>
    <dgm:cxn modelId="{659C146A-B3CC-4340-A32C-3A3505F67121}" type="presOf" srcId="{4C7B15EC-EB76-41D9-B487-23477617FAAE}" destId="{F6C7BBBF-C0A2-4F1E-9D3C-43CE22A75C06}" srcOrd="0" destOrd="0" presId="urn:microsoft.com/office/officeart/2005/8/layout/hProcess4"/>
    <dgm:cxn modelId="{314CA952-C7D8-40EF-AA41-DC35D7BEE539}" type="presOf" srcId="{FAF80D79-E370-4559-9341-14DCBFE64DF3}" destId="{F7655C3B-7B76-4D62-8CF7-B7E10DDB944C}" srcOrd="0" destOrd="0" presId="urn:microsoft.com/office/officeart/2005/8/layout/hProcess4"/>
    <dgm:cxn modelId="{818CAF2E-60FC-4C13-9294-01E98D9DDC2A}" srcId="{F28A6830-8917-45FA-8170-A405DE97A08E}" destId="{CDB598DF-35FD-4684-AACE-2942E4644378}" srcOrd="2" destOrd="0" parTransId="{8AE183EE-A84F-419D-A9B6-AA903B405A02}" sibTransId="{D3953681-A136-4B39-92F0-28BB8B899BCA}"/>
    <dgm:cxn modelId="{6721287E-6FCD-49C5-BA78-2446EFBA8B5B}" srcId="{0E69A1B7-5FA5-4EEA-8ABF-DE3697F386A9}" destId="{85E52A89-2C28-4F16-B530-BA1196E16BBF}" srcOrd="3" destOrd="0" parTransId="{96D0D983-0723-45E3-807E-104671538B83}" sibTransId="{C7F5EB7D-8269-4C83-BE99-714581215D2B}"/>
    <dgm:cxn modelId="{EA6B9C58-4F54-4480-9990-E8E821136076}" type="presOf" srcId="{9F10984E-2375-47F8-A710-CA55F3B496F5}" destId="{853373E4-5A94-4228-B772-F3DB8D2D2205}" srcOrd="0" destOrd="3" presId="urn:microsoft.com/office/officeart/2005/8/layout/hProcess4"/>
    <dgm:cxn modelId="{4D7B73B7-357E-4213-B963-20BDF1042A06}" type="presOf" srcId="{5B6C29B8-51EF-4F66-A1DB-9BA7681AA97D}" destId="{6FCAA606-C2D9-4FB2-A19A-E7DD5741C788}" srcOrd="1" destOrd="3" presId="urn:microsoft.com/office/officeart/2005/8/layout/hProcess4"/>
    <dgm:cxn modelId="{397ADFD9-7AE2-4AE5-809B-BD7F2883AD68}" srcId="{4C7B15EC-EB76-41D9-B487-23477617FAAE}" destId="{9F10984E-2375-47F8-A710-CA55F3B496F5}" srcOrd="3" destOrd="0" parTransId="{42FFA779-7A4F-4557-AA42-4DBB68466EC5}" sibTransId="{BB97CCFF-4E36-4FF4-A18F-9E19BBF38D21}"/>
    <dgm:cxn modelId="{3A257681-0DFC-480C-899B-DFE62D035CA2}" type="presOf" srcId="{CDB598DF-35FD-4684-AACE-2942E4644378}" destId="{6DB56913-3ADD-4D92-BF55-87731E84D70B}" srcOrd="0" destOrd="2" presId="urn:microsoft.com/office/officeart/2005/8/layout/hProcess4"/>
    <dgm:cxn modelId="{DB862AB7-A0DF-4602-B44A-58510E342859}" type="presOf" srcId="{85E52A89-2C28-4F16-B530-BA1196E16BBF}" destId="{6F9E8841-AFD2-45B6-929F-6E17E75D4152}" srcOrd="0" destOrd="3" presId="urn:microsoft.com/office/officeart/2005/8/layout/hProcess4"/>
    <dgm:cxn modelId="{08216456-715B-46C4-85F1-5E029CB78E15}" srcId="{F28A6830-8917-45FA-8170-A405DE97A08E}" destId="{B2F51B76-23DB-465F-B77C-71BCF0A884BF}" srcOrd="0" destOrd="0" parTransId="{ADDB114D-2B07-4EBC-B1C5-FE2E642871C8}" sibTransId="{C70D53A1-3648-4E57-91E7-AB82883E9D81}"/>
    <dgm:cxn modelId="{4F24ECBF-A4D9-4D91-80D3-A250003080E1}" srcId="{0E69A1B7-5FA5-4EEA-8ABF-DE3697F386A9}" destId="{49D29FFF-6120-48E5-AB80-E848D2DD67BB}" srcOrd="6" destOrd="0" parTransId="{F2FB35B2-B5C0-4107-9A2F-B91146238CDA}" sibTransId="{2C093C2E-6585-4F85-81AE-F1E4C7ADBF75}"/>
    <dgm:cxn modelId="{CE665EEE-8953-4DA9-91D4-3E75A7A52ADB}" srcId="{2BCDF485-8380-41DF-B895-5EB07E753104}" destId="{F28A6830-8917-45FA-8170-A405DE97A08E}" srcOrd="1" destOrd="0" parTransId="{19FEF5E7-BC28-47A8-AEB2-A0A9398BC26B}" sibTransId="{FAF80D79-E370-4559-9341-14DCBFE64DF3}"/>
    <dgm:cxn modelId="{133C8297-CC8A-430B-A3B0-21A046595F00}" type="presOf" srcId="{2F28740E-7CD3-4F63-A66A-D4AA5F7863A1}" destId="{6F9E8841-AFD2-45B6-929F-6E17E75D4152}" srcOrd="0" destOrd="5" presId="urn:microsoft.com/office/officeart/2005/8/layout/hProcess4"/>
    <dgm:cxn modelId="{55B78523-95A8-4464-8616-1AD1C8368C5B}" srcId="{4C7B15EC-EB76-41D9-B487-23477617FAAE}" destId="{66C91460-E55F-4CA5-A5AF-69A3028A45B9}" srcOrd="0" destOrd="0" parTransId="{4BC9293B-ECD5-4192-B923-FD70757AAECD}" sibTransId="{4C71C166-6F5B-49AC-BB0E-8D81F3CA77BA}"/>
    <dgm:cxn modelId="{3096C103-B6DD-44B7-A777-59BB31EF01BB}" type="presOf" srcId="{3CD52232-8DB3-423F-9254-791C6B67D96F}" destId="{6F9E8841-AFD2-45B6-929F-6E17E75D4152}" srcOrd="0" destOrd="0" presId="urn:microsoft.com/office/officeart/2005/8/layout/hProcess4"/>
    <dgm:cxn modelId="{683B3656-0416-4983-B239-6A7FC9AC6FFE}" type="presOf" srcId="{D3BFCA2D-6A90-492A-860C-21E5826BDC91}" destId="{6F9E8841-AFD2-45B6-929F-6E17E75D4152}" srcOrd="0" destOrd="2" presId="urn:microsoft.com/office/officeart/2005/8/layout/hProcess4"/>
    <dgm:cxn modelId="{3D31F6D7-46FE-4C0B-88E3-F7BE7E1AD791}" type="presOf" srcId="{34803F06-151B-48AF-BAC1-B9255DAC60A3}" destId="{853373E4-5A94-4228-B772-F3DB8D2D2205}" srcOrd="0" destOrd="1" presId="urn:microsoft.com/office/officeart/2005/8/layout/hProcess4"/>
    <dgm:cxn modelId="{650E1C7A-59B1-4FDF-AE31-637AA7D17B25}" srcId="{F28A6830-8917-45FA-8170-A405DE97A08E}" destId="{5B6C29B8-51EF-4F66-A1DB-9BA7681AA97D}" srcOrd="3" destOrd="0" parTransId="{4321DC39-0486-48D7-B42B-5166823FA234}" sibTransId="{6CE3DD8B-1173-483F-8F41-0B29F9DC5BDC}"/>
    <dgm:cxn modelId="{DE358F1F-44B3-4FB1-971E-0739B2D403AE}" type="presOf" srcId="{80AFFD3A-6B06-4303-8B0A-E963A3499338}" destId="{6F9E8841-AFD2-45B6-929F-6E17E75D4152}" srcOrd="0" destOrd="1" presId="urn:microsoft.com/office/officeart/2005/8/layout/hProcess4"/>
    <dgm:cxn modelId="{46535428-E261-43FF-A31F-E7C4F68B6B98}" type="presOf" srcId="{0A0E6B7A-7F46-40B9-9693-CBAE7120218F}" destId="{6FECC4EF-6FEF-4666-B12C-E7C59704742F}" srcOrd="1" destOrd="4" presId="urn:microsoft.com/office/officeart/2005/8/layout/hProcess4"/>
    <dgm:cxn modelId="{CB4D2DCF-8233-4220-AFDF-D52B3C5CB952}" srcId="{4C7B15EC-EB76-41D9-B487-23477617FAAE}" destId="{34803F06-151B-48AF-BAC1-B9255DAC60A3}" srcOrd="1" destOrd="0" parTransId="{F28FFB42-669E-4FEB-9D67-C70563D000F7}" sibTransId="{4059C52F-7EDB-45F3-BFDA-0A928C48A29D}"/>
    <dgm:cxn modelId="{D4A463C1-9E7F-404C-8881-C9461106F7DC}" type="presOf" srcId="{9F10984E-2375-47F8-A710-CA55F3B496F5}" destId="{72F56F9B-141C-4FE9-A10C-9F07768D7E1D}" srcOrd="1" destOrd="3" presId="urn:microsoft.com/office/officeart/2005/8/layout/hProcess4"/>
    <dgm:cxn modelId="{3642D1F1-707B-4517-A836-9701F35CD576}" type="presOf" srcId="{CDB598DF-35FD-4684-AACE-2942E4644378}" destId="{6FCAA606-C2D9-4FB2-A19A-E7DD5741C788}" srcOrd="1" destOrd="2" presId="urn:microsoft.com/office/officeart/2005/8/layout/hProcess4"/>
    <dgm:cxn modelId="{FB338815-6102-4626-830A-C2D664215E29}" type="presOf" srcId="{3CD52232-8DB3-423F-9254-791C6B67D96F}" destId="{6FECC4EF-6FEF-4666-B12C-E7C59704742F}" srcOrd="1" destOrd="0" presId="urn:microsoft.com/office/officeart/2005/8/layout/hProcess4"/>
    <dgm:cxn modelId="{EA6D0AA2-F5CD-4596-8C1D-A8C61E6C8A9B}" type="presOf" srcId="{49D29FFF-6120-48E5-AB80-E848D2DD67BB}" destId="{6FECC4EF-6FEF-4666-B12C-E7C59704742F}" srcOrd="1" destOrd="6" presId="urn:microsoft.com/office/officeart/2005/8/layout/hProcess4"/>
    <dgm:cxn modelId="{414F416B-FA53-4AB4-AAF8-4B6B7F43478B}" type="presOf" srcId="{F28A6830-8917-45FA-8170-A405DE97A08E}" destId="{1F8E1BB8-435D-41F6-A42D-4F8A41C340EC}" srcOrd="0" destOrd="0" presId="urn:microsoft.com/office/officeart/2005/8/layout/hProcess4"/>
    <dgm:cxn modelId="{86E95136-72BB-4CEF-A22E-FF3260719E6E}" type="presOf" srcId="{65B15EF3-E6B8-4D20-835F-BC6B9F9CDCC8}" destId="{853373E4-5A94-4228-B772-F3DB8D2D2205}" srcOrd="0" destOrd="2" presId="urn:microsoft.com/office/officeart/2005/8/layout/hProcess4"/>
    <dgm:cxn modelId="{9241F41A-F43D-4647-8729-C455759CC437}" type="presOf" srcId="{66C91460-E55F-4CA5-A5AF-69A3028A45B9}" destId="{72F56F9B-141C-4FE9-A10C-9F07768D7E1D}" srcOrd="1" destOrd="0" presId="urn:microsoft.com/office/officeart/2005/8/layout/hProcess4"/>
    <dgm:cxn modelId="{1E9FB3BE-D061-47DF-92B5-EA9E16EFD3E5}" type="presOf" srcId="{66C91460-E55F-4CA5-A5AF-69A3028A45B9}" destId="{853373E4-5A94-4228-B772-F3DB8D2D2205}" srcOrd="0" destOrd="0" presId="urn:microsoft.com/office/officeart/2005/8/layout/hProcess4"/>
    <dgm:cxn modelId="{D2952EC4-3BDB-48C8-A40B-46EDC21BC75D}" type="presOf" srcId="{B2F51B76-23DB-465F-B77C-71BCF0A884BF}" destId="{6DB56913-3ADD-4D92-BF55-87731E84D70B}" srcOrd="0" destOrd="0" presId="urn:microsoft.com/office/officeart/2005/8/layout/hProcess4"/>
    <dgm:cxn modelId="{F514FA71-D3DB-4BAE-A5E1-13AE6C4BC1EA}" type="presOf" srcId="{0E69A1B7-5FA5-4EEA-8ABF-DE3697F386A9}" destId="{ECD9D6D8-FC36-4BC0-B862-1D2D0ACA6538}" srcOrd="0" destOrd="0" presId="urn:microsoft.com/office/officeart/2005/8/layout/hProcess4"/>
    <dgm:cxn modelId="{376D82DB-5153-4C39-990A-0DA1DAD5BD0C}" type="presOf" srcId="{AEA9866A-4F3C-4EA4-A6CB-42BB4B98104E}" destId="{6FCAA606-C2D9-4FB2-A19A-E7DD5741C788}" srcOrd="1" destOrd="1" presId="urn:microsoft.com/office/officeart/2005/8/layout/hProcess4"/>
    <dgm:cxn modelId="{333A8FFF-E0F0-45E2-9E2E-9EB9D1EB0692}" srcId="{0E69A1B7-5FA5-4EEA-8ABF-DE3697F386A9}" destId="{0A0E6B7A-7F46-40B9-9693-CBAE7120218F}" srcOrd="4" destOrd="0" parTransId="{CB1DAC4F-F7FD-4358-99F4-D844659E536C}" sibTransId="{8465CCF2-A2CF-4170-B900-50C3B55CDDEF}"/>
    <dgm:cxn modelId="{89D6479F-F066-46AD-B56B-B4F9CF878CB6}" type="presOf" srcId="{49D29FFF-6120-48E5-AB80-E848D2DD67BB}" destId="{6F9E8841-AFD2-45B6-929F-6E17E75D4152}" srcOrd="0" destOrd="6" presId="urn:microsoft.com/office/officeart/2005/8/layout/hProcess4"/>
    <dgm:cxn modelId="{941438F4-4186-4E74-95BF-0C3B7AFA3886}" type="presOf" srcId="{5B6C29B8-51EF-4F66-A1DB-9BA7681AA97D}" destId="{6DB56913-3ADD-4D92-BF55-87731E84D70B}" srcOrd="0" destOrd="3" presId="urn:microsoft.com/office/officeart/2005/8/layout/hProcess4"/>
    <dgm:cxn modelId="{6A930EF8-6451-4E5C-A3C1-29F1D4C57A7E}" type="presOf" srcId="{2F28740E-7CD3-4F63-A66A-D4AA5F7863A1}" destId="{6FECC4EF-6FEF-4666-B12C-E7C59704742F}" srcOrd="1" destOrd="5" presId="urn:microsoft.com/office/officeart/2005/8/layout/hProcess4"/>
    <dgm:cxn modelId="{1AE6095D-C037-4D51-8B02-2274748241A2}" type="presOf" srcId="{D3BFCA2D-6A90-492A-860C-21E5826BDC91}" destId="{6FECC4EF-6FEF-4666-B12C-E7C59704742F}" srcOrd="1" destOrd="2" presId="urn:microsoft.com/office/officeart/2005/8/layout/hProcess4"/>
    <dgm:cxn modelId="{EE716097-8157-4559-B049-C4AFA5F1597A}" srcId="{F28A6830-8917-45FA-8170-A405DE97A08E}" destId="{AEA9866A-4F3C-4EA4-A6CB-42BB4B98104E}" srcOrd="1" destOrd="0" parTransId="{E7337A88-81FF-48CE-B714-25778A5FAE21}" sibTransId="{A69E05C8-1107-4456-8996-AD8751242362}"/>
    <dgm:cxn modelId="{EC2249B5-4121-4B45-93E6-8A1C8DC99C32}" type="presOf" srcId="{0A0E6B7A-7F46-40B9-9693-CBAE7120218F}" destId="{6F9E8841-AFD2-45B6-929F-6E17E75D4152}" srcOrd="0" destOrd="4" presId="urn:microsoft.com/office/officeart/2005/8/layout/hProcess4"/>
    <dgm:cxn modelId="{8E0D3384-01E0-407B-81E9-53291063A6B1}" srcId="{0E69A1B7-5FA5-4EEA-8ABF-DE3697F386A9}" destId="{D3BFCA2D-6A90-492A-860C-21E5826BDC91}" srcOrd="2" destOrd="0" parTransId="{1C72CA1F-37F8-4D7D-B199-1ACB33EFCBBD}" sibTransId="{6B9B8164-F95E-4951-B949-5BDBD96BC126}"/>
    <dgm:cxn modelId="{D38692BE-E943-4273-B569-F55D8B9506F9}" srcId="{2BCDF485-8380-41DF-B895-5EB07E753104}" destId="{4C7B15EC-EB76-41D9-B487-23477617FAAE}" srcOrd="2" destOrd="0" parTransId="{261F26D1-5353-45C5-AFDF-95CCCFD9C41B}" sibTransId="{212A71DF-4CD6-4045-846F-EC0FD03EBF25}"/>
    <dgm:cxn modelId="{CD776DE0-CDFB-4E80-9C21-510AA0D34FF8}" type="presParOf" srcId="{8289FB54-3EBE-47A4-A3C1-B48E82D7B765}" destId="{7FA55CF4-FAD5-4954-864E-AB108B074B19}" srcOrd="0" destOrd="0" presId="urn:microsoft.com/office/officeart/2005/8/layout/hProcess4"/>
    <dgm:cxn modelId="{62FBFCB0-4962-47A6-A3CD-D92FF97C00A8}" type="presParOf" srcId="{8289FB54-3EBE-47A4-A3C1-B48E82D7B765}" destId="{F57215FC-B122-4BD5-B32C-1987E7B5D19A}" srcOrd="1" destOrd="0" presId="urn:microsoft.com/office/officeart/2005/8/layout/hProcess4"/>
    <dgm:cxn modelId="{67FFBEAE-929F-4E10-9626-406D6C42D15E}" type="presParOf" srcId="{8289FB54-3EBE-47A4-A3C1-B48E82D7B765}" destId="{70CC0817-0B55-4CDC-9099-BD0FCA069C8A}" srcOrd="2" destOrd="0" presId="urn:microsoft.com/office/officeart/2005/8/layout/hProcess4"/>
    <dgm:cxn modelId="{4D5CDA6F-8F2D-43EA-B933-23A4E6AA18BA}" type="presParOf" srcId="{70CC0817-0B55-4CDC-9099-BD0FCA069C8A}" destId="{F4AA3C6D-C6BC-41CD-BB55-CC4B66C0A441}" srcOrd="0" destOrd="0" presId="urn:microsoft.com/office/officeart/2005/8/layout/hProcess4"/>
    <dgm:cxn modelId="{FAFD9D83-46AF-4A06-A62E-FDA3B3E82066}" type="presParOf" srcId="{F4AA3C6D-C6BC-41CD-BB55-CC4B66C0A441}" destId="{934C0792-3456-4949-A069-28D46A5BFEB8}" srcOrd="0" destOrd="0" presId="urn:microsoft.com/office/officeart/2005/8/layout/hProcess4"/>
    <dgm:cxn modelId="{EB3B9A85-0282-4942-B431-14B4917BF80D}" type="presParOf" srcId="{F4AA3C6D-C6BC-41CD-BB55-CC4B66C0A441}" destId="{6F9E8841-AFD2-45B6-929F-6E17E75D4152}" srcOrd="1" destOrd="0" presId="urn:microsoft.com/office/officeart/2005/8/layout/hProcess4"/>
    <dgm:cxn modelId="{FCE4EB3A-F320-4C2C-A48C-AB320417F81C}" type="presParOf" srcId="{F4AA3C6D-C6BC-41CD-BB55-CC4B66C0A441}" destId="{6FECC4EF-6FEF-4666-B12C-E7C59704742F}" srcOrd="2" destOrd="0" presId="urn:microsoft.com/office/officeart/2005/8/layout/hProcess4"/>
    <dgm:cxn modelId="{3DC19F18-6010-4591-99B3-543A8A7AF4AB}" type="presParOf" srcId="{F4AA3C6D-C6BC-41CD-BB55-CC4B66C0A441}" destId="{ECD9D6D8-FC36-4BC0-B862-1D2D0ACA6538}" srcOrd="3" destOrd="0" presId="urn:microsoft.com/office/officeart/2005/8/layout/hProcess4"/>
    <dgm:cxn modelId="{CCBF4835-A972-4F55-8F4A-38E8A688D31C}" type="presParOf" srcId="{F4AA3C6D-C6BC-41CD-BB55-CC4B66C0A441}" destId="{A26688BA-4DC2-4B1E-A8F5-19EF87FF626E}" srcOrd="4" destOrd="0" presId="urn:microsoft.com/office/officeart/2005/8/layout/hProcess4"/>
    <dgm:cxn modelId="{1AB09F26-D0C8-4574-BE05-AAB8E081F3E6}" type="presParOf" srcId="{70CC0817-0B55-4CDC-9099-BD0FCA069C8A}" destId="{223663C4-B3B4-4A91-8DCB-3C58B8539814}" srcOrd="1" destOrd="0" presId="urn:microsoft.com/office/officeart/2005/8/layout/hProcess4"/>
    <dgm:cxn modelId="{9E625987-E7A3-4204-B971-56A46E246392}" type="presParOf" srcId="{70CC0817-0B55-4CDC-9099-BD0FCA069C8A}" destId="{54B805A0-BC2E-47E5-8175-60F676A6090B}" srcOrd="2" destOrd="0" presId="urn:microsoft.com/office/officeart/2005/8/layout/hProcess4"/>
    <dgm:cxn modelId="{0C77207B-DA12-4185-88E1-339F91ABFB91}" type="presParOf" srcId="{54B805A0-BC2E-47E5-8175-60F676A6090B}" destId="{8BF0BDDC-C205-456E-9E58-EA75F105278C}" srcOrd="0" destOrd="0" presId="urn:microsoft.com/office/officeart/2005/8/layout/hProcess4"/>
    <dgm:cxn modelId="{5011AB35-9BAA-440C-B75F-32583AD2AD8B}" type="presParOf" srcId="{54B805A0-BC2E-47E5-8175-60F676A6090B}" destId="{6DB56913-3ADD-4D92-BF55-87731E84D70B}" srcOrd="1" destOrd="0" presId="urn:microsoft.com/office/officeart/2005/8/layout/hProcess4"/>
    <dgm:cxn modelId="{D7D4AAC4-AC7E-46AF-9347-15D87491F605}" type="presParOf" srcId="{54B805A0-BC2E-47E5-8175-60F676A6090B}" destId="{6FCAA606-C2D9-4FB2-A19A-E7DD5741C788}" srcOrd="2" destOrd="0" presId="urn:microsoft.com/office/officeart/2005/8/layout/hProcess4"/>
    <dgm:cxn modelId="{187F36BC-C906-4B12-A746-7340ECCD45F5}" type="presParOf" srcId="{54B805A0-BC2E-47E5-8175-60F676A6090B}" destId="{1F8E1BB8-435D-41F6-A42D-4F8A41C340EC}" srcOrd="3" destOrd="0" presId="urn:microsoft.com/office/officeart/2005/8/layout/hProcess4"/>
    <dgm:cxn modelId="{34D034E0-6B40-4009-AC4A-8C5E1C3ECE2A}" type="presParOf" srcId="{54B805A0-BC2E-47E5-8175-60F676A6090B}" destId="{50DB8235-5930-413E-B844-930D5735CC75}" srcOrd="4" destOrd="0" presId="urn:microsoft.com/office/officeart/2005/8/layout/hProcess4"/>
    <dgm:cxn modelId="{C5F5F0B3-4F35-43D8-89BE-B2B2F8A53C9C}" type="presParOf" srcId="{70CC0817-0B55-4CDC-9099-BD0FCA069C8A}" destId="{F7655C3B-7B76-4D62-8CF7-B7E10DDB944C}" srcOrd="3" destOrd="0" presId="urn:microsoft.com/office/officeart/2005/8/layout/hProcess4"/>
    <dgm:cxn modelId="{B68F5EFC-D7C4-4091-A931-ACAE04C036C6}" type="presParOf" srcId="{70CC0817-0B55-4CDC-9099-BD0FCA069C8A}" destId="{BF2BF674-5C9D-40B0-A7ED-466BE65BA818}" srcOrd="4" destOrd="0" presId="urn:microsoft.com/office/officeart/2005/8/layout/hProcess4"/>
    <dgm:cxn modelId="{D0C02D04-837A-41E6-91A9-3D8AEECD8E1F}" type="presParOf" srcId="{BF2BF674-5C9D-40B0-A7ED-466BE65BA818}" destId="{B32B228E-739A-45C2-BDA0-4BD0DFFE1B11}" srcOrd="0" destOrd="0" presId="urn:microsoft.com/office/officeart/2005/8/layout/hProcess4"/>
    <dgm:cxn modelId="{8C94572A-A45B-4292-B6CE-46B6ED5A6D18}" type="presParOf" srcId="{BF2BF674-5C9D-40B0-A7ED-466BE65BA818}" destId="{853373E4-5A94-4228-B772-F3DB8D2D2205}" srcOrd="1" destOrd="0" presId="urn:microsoft.com/office/officeart/2005/8/layout/hProcess4"/>
    <dgm:cxn modelId="{68B30E42-0BC5-40D3-B5EC-60BFDE4967DA}" type="presParOf" srcId="{BF2BF674-5C9D-40B0-A7ED-466BE65BA818}" destId="{72F56F9B-141C-4FE9-A10C-9F07768D7E1D}" srcOrd="2" destOrd="0" presId="urn:microsoft.com/office/officeart/2005/8/layout/hProcess4"/>
    <dgm:cxn modelId="{B59EABEF-C77C-4DF5-ADEB-C4CFD1D8EB0F}" type="presParOf" srcId="{BF2BF674-5C9D-40B0-A7ED-466BE65BA818}" destId="{F6C7BBBF-C0A2-4F1E-9D3C-43CE22A75C06}" srcOrd="3" destOrd="0" presId="urn:microsoft.com/office/officeart/2005/8/layout/hProcess4"/>
    <dgm:cxn modelId="{BE91A7E0-C141-4EE5-9F8C-1D22A49C9838}" type="presParOf" srcId="{BF2BF674-5C9D-40B0-A7ED-466BE65BA818}" destId="{1815E4D7-2DDD-4D07-A88F-DEDC0EDA248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A2C2B-C347-4A81-928B-8B6DCD1D34BA}"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es-MX"/>
        </a:p>
      </dgm:t>
    </dgm:pt>
    <dgm:pt modelId="{BA99ED6B-97CC-49A4-99BA-2007CB165B16}">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Enlace ante el INFODF</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E77E3D2E-7AF3-4A15-855E-8BD3E93F3059}" type="parTrans" cxnId="{DEA91238-C123-4D4E-8E27-10838B637F43}">
      <dgm:prSet/>
      <dgm:spPr/>
      <dgm:t>
        <a:bodyPr/>
        <a:lstStyle/>
        <a:p>
          <a:endParaRPr lang="es-MX" dirty="0"/>
        </a:p>
      </dgm:t>
    </dgm:pt>
    <dgm:pt modelId="{9E1198FC-337F-4D99-951D-C7672D23A143}" type="sibTrans" cxnId="{DEA91238-C123-4D4E-8E27-10838B637F43}">
      <dgm:prSet/>
      <dgm:spPr/>
      <dgm:t>
        <a:bodyPr/>
        <a:lstStyle/>
        <a:p>
          <a:endParaRPr lang="es-MX"/>
        </a:p>
      </dgm:t>
    </dgm:pt>
    <dgm:pt modelId="{671BF486-D920-4857-AEBE-6925D91137FC}">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por sistema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84A268F6-2B96-4443-B706-236A3FD4335F}" type="parTrans" cxnId="{77E42D34-7426-4342-8313-8EF2B5519AB0}">
      <dgm:prSet/>
      <dgm:spPr/>
      <dgm:t>
        <a:bodyPr/>
        <a:lstStyle/>
        <a:p>
          <a:endParaRPr lang="es-MX" dirty="0"/>
        </a:p>
      </dgm:t>
    </dgm:pt>
    <dgm:pt modelId="{4E3DF0F1-7863-47EE-A2AC-4DB21BC99019}" type="sibTrans" cxnId="{77E42D34-7426-4342-8313-8EF2B5519AB0}">
      <dgm:prSet/>
      <dgm:spPr/>
      <dgm:t>
        <a:bodyPr/>
        <a:lstStyle/>
        <a:p>
          <a:endParaRPr lang="es-MX"/>
        </a:p>
      </dgm:t>
    </dgm:pt>
    <dgm:pt modelId="{B0AA0B46-0AB5-4FE5-B3B5-532C226DC63D}">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por sistema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063228B3-D7FE-4E0F-89A1-C67CE340CA6F}" type="parTrans" cxnId="{8A9AC162-7D90-4E34-BC9C-E6533CF4CE13}">
      <dgm:prSet/>
      <dgm:spPr/>
      <dgm:t>
        <a:bodyPr/>
        <a:lstStyle/>
        <a:p>
          <a:endParaRPr lang="es-MX" dirty="0"/>
        </a:p>
      </dgm:t>
    </dgm:pt>
    <dgm:pt modelId="{A2457925-D02D-4ED6-B9B6-6E57EA4BD325}" type="sibTrans" cxnId="{8A9AC162-7D90-4E34-BC9C-E6533CF4CE13}">
      <dgm:prSet/>
      <dgm:spPr/>
      <dgm:t>
        <a:bodyPr/>
        <a:lstStyle/>
        <a:p>
          <a:endParaRPr lang="es-MX"/>
        </a:p>
      </dgm:t>
    </dgm:pt>
    <dgm:pt modelId="{0D7A37E3-25D5-4CD2-8218-A9496C5A7B28}">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 Física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ABE5C10C-F4BF-4BAD-8749-BDC5CF349A76}" type="parTrans" cxnId="{4D82A143-3116-49BC-A7EF-04BC165D492D}">
      <dgm:prSet/>
      <dgm:spPr/>
      <dgm:t>
        <a:bodyPr/>
        <a:lstStyle/>
        <a:p>
          <a:endParaRPr lang="es-MX" dirty="0"/>
        </a:p>
      </dgm:t>
    </dgm:pt>
    <dgm:pt modelId="{8826F9D1-0414-40E2-9056-C1CF8E8D9567}" type="sibTrans" cxnId="{4D82A143-3116-49BC-A7EF-04BC165D492D}">
      <dgm:prSet/>
      <dgm:spPr/>
      <dgm:t>
        <a:bodyPr/>
        <a:lstStyle/>
        <a:p>
          <a:endParaRPr lang="es-MX"/>
        </a:p>
      </dgm:t>
    </dgm:pt>
    <dgm:pt modelId="{6BD69AC9-4775-41E8-83A2-8780788E2FDB}">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 Física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FE78DE65-F52C-4BFD-9CB2-A93FA2013E7A}" type="parTrans" cxnId="{C0E606FA-B5D8-45E6-BA83-98A5239D6EA0}">
      <dgm:prSet/>
      <dgm:spPr/>
      <dgm:t>
        <a:bodyPr/>
        <a:lstStyle/>
        <a:p>
          <a:endParaRPr lang="es-MX" dirty="0"/>
        </a:p>
      </dgm:t>
    </dgm:pt>
    <dgm:pt modelId="{159D8172-F1D9-465E-A017-24D4E249008F}" type="sibTrans" cxnId="{C0E606FA-B5D8-45E6-BA83-98A5239D6EA0}">
      <dgm:prSet/>
      <dgm:spPr/>
      <dgm:t>
        <a:bodyPr/>
        <a:lstStyle/>
        <a:p>
          <a:endParaRPr lang="es-MX"/>
        </a:p>
      </dgm:t>
    </dgm:pt>
    <dgm:pt modelId="{B63CBBDD-E0C1-47CB-9502-94153A0D4A7C}">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26F16CFF-21BF-4499-B3F0-84BBF39FDA4B}" type="parTrans" cxnId="{5272E156-B172-4AA0-A130-85D050AA3837}">
      <dgm:prSet/>
      <dgm:spPr/>
      <dgm:t>
        <a:bodyPr/>
        <a:lstStyle/>
        <a:p>
          <a:endParaRPr lang="es-MX" dirty="0"/>
        </a:p>
      </dgm:t>
    </dgm:pt>
    <dgm:pt modelId="{0F5FB925-9C3A-44D5-BFCA-727998C2A952}" type="sibTrans" cxnId="{5272E156-B172-4AA0-A130-85D050AA3837}">
      <dgm:prSet/>
      <dgm:spPr/>
      <dgm:t>
        <a:bodyPr/>
        <a:lstStyle/>
        <a:p>
          <a:endParaRPr lang="es-MX"/>
        </a:p>
      </dgm:t>
    </dgm:pt>
    <dgm:pt modelId="{EA44B1D1-9F78-49CD-9788-E34EEB6AEB18}">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1A0825E8-9D19-4279-A77C-FD3E4C0EFA0F}" type="parTrans" cxnId="{24066EEB-8073-4083-836F-2BAE47A074CE}">
      <dgm:prSet/>
      <dgm:spPr/>
      <dgm:t>
        <a:bodyPr/>
        <a:lstStyle/>
        <a:p>
          <a:endParaRPr lang="es-MX" dirty="0"/>
        </a:p>
      </dgm:t>
    </dgm:pt>
    <dgm:pt modelId="{C808C53D-7AF7-4EE6-8E4B-47450CECEEDF}" type="sibTrans" cxnId="{24066EEB-8073-4083-836F-2BAE47A074CE}">
      <dgm:prSet/>
      <dgm:spPr/>
      <dgm:t>
        <a:bodyPr/>
        <a:lstStyle/>
        <a:p>
          <a:endParaRPr lang="es-MX"/>
        </a:p>
      </dgm:t>
    </dgm:pt>
    <dgm:pt modelId="{D0F2F8BC-CBE8-4522-AB60-1F12ABEB30E4}">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Titular del Ente Público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98138F25-BAA9-45F1-A67D-E273593184E4}" type="parTrans" cxnId="{B91AD8A5-0A2C-4F35-A5F4-9642A37C5664}">
      <dgm:prSet/>
      <dgm:spPr/>
      <dgm:t>
        <a:bodyPr/>
        <a:lstStyle/>
        <a:p>
          <a:endParaRPr lang="es-MX"/>
        </a:p>
      </dgm:t>
    </dgm:pt>
    <dgm:pt modelId="{A8EBE9E6-8EAE-4F7A-BEA1-779BDF00ABAC}" type="sibTrans" cxnId="{B91AD8A5-0A2C-4F35-A5F4-9642A37C5664}">
      <dgm:prSet/>
      <dgm:spPr/>
      <dgm:t>
        <a:bodyPr/>
        <a:lstStyle/>
        <a:p>
          <a:endParaRPr lang="es-MX"/>
        </a:p>
      </dgm:t>
    </dgm:pt>
    <dgm:pt modelId="{0AA343AF-145B-466E-A883-6587A8E02906}">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 Informática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4B0A4BFE-EE3E-4392-809D-CB7A45FD961A}" type="parTrans" cxnId="{B481C00C-05B0-456C-9230-16E93A028985}">
      <dgm:prSet/>
      <dgm:spPr/>
      <dgm:t>
        <a:bodyPr/>
        <a:lstStyle/>
        <a:p>
          <a:endParaRPr lang="es-MX" dirty="0"/>
        </a:p>
      </dgm:t>
    </dgm:pt>
    <dgm:pt modelId="{674A4279-D63F-402E-9C9A-3835E04F02EC}" type="sibTrans" cxnId="{B481C00C-05B0-456C-9230-16E93A028985}">
      <dgm:prSet/>
      <dgm:spPr/>
      <dgm:t>
        <a:bodyPr/>
        <a:lstStyle/>
        <a:p>
          <a:endParaRPr lang="es-MX"/>
        </a:p>
      </dgm:t>
    </dgm:pt>
    <dgm:pt modelId="{2F8F2082-F02A-45E0-A018-F08C4AD29ACB}">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 Informática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C07AC93E-8D4F-4258-A7EB-7C19D63BE0FC}" type="parTrans" cxnId="{17C6B366-3DC6-44A9-B4D0-DF28FC9CCD6F}">
      <dgm:prSet/>
      <dgm:spPr/>
      <dgm:t>
        <a:bodyPr/>
        <a:lstStyle/>
        <a:p>
          <a:endParaRPr lang="es-MX" dirty="0"/>
        </a:p>
      </dgm:t>
    </dgm:pt>
    <dgm:pt modelId="{A0BBE463-5AAA-42CA-8CBF-93E11B5DB0BB}" type="sibTrans" cxnId="{17C6B366-3DC6-44A9-B4D0-DF28FC9CCD6F}">
      <dgm:prSet/>
      <dgm:spPr/>
      <dgm:t>
        <a:bodyPr/>
        <a:lstStyle/>
        <a:p>
          <a:endParaRPr lang="es-MX"/>
        </a:p>
      </dgm:t>
    </dgm:pt>
    <dgm:pt modelId="{C4418070-B0FD-4D31-8EFD-B8E732044C35}">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D48548B4-55EF-4C49-B14A-B0B9048665CB}" type="parTrans" cxnId="{5036DE6C-B392-4717-8911-594CBB51EEFE}">
      <dgm:prSet/>
      <dgm:spPr/>
      <dgm:t>
        <a:bodyPr/>
        <a:lstStyle/>
        <a:p>
          <a:endParaRPr lang="es-ES" dirty="0"/>
        </a:p>
      </dgm:t>
    </dgm:pt>
    <dgm:pt modelId="{C5CD60E8-91B6-4857-BD52-7A95DFE87109}" type="sibTrans" cxnId="{5036DE6C-B392-4717-8911-594CBB51EEFE}">
      <dgm:prSet/>
      <dgm:spPr/>
      <dgm:t>
        <a:bodyPr/>
        <a:lstStyle/>
        <a:p>
          <a:endParaRPr lang="es-ES"/>
        </a:p>
      </dgm:t>
    </dgm:pt>
    <dgm:pt modelId="{941F4494-7E0E-441E-963A-46E322DBDE37}">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31C9A5CD-642B-453F-8E3D-67B7DAC1F21B}" type="parTrans" cxnId="{014BB9B4-2C07-42EA-98D9-0A404EA753E9}">
      <dgm:prSet/>
      <dgm:spPr/>
      <dgm:t>
        <a:bodyPr/>
        <a:lstStyle/>
        <a:p>
          <a:endParaRPr lang="es-ES" dirty="0"/>
        </a:p>
      </dgm:t>
    </dgm:pt>
    <dgm:pt modelId="{0CE84502-FFB7-430D-9743-A91F25B83DF3}" type="sibTrans" cxnId="{014BB9B4-2C07-42EA-98D9-0A404EA753E9}">
      <dgm:prSet/>
      <dgm:spPr/>
      <dgm:t>
        <a:bodyPr/>
        <a:lstStyle/>
        <a:p>
          <a:endParaRPr lang="es-ES"/>
        </a:p>
      </dgm:t>
    </dgm:pt>
    <dgm:pt modelId="{CF22F282-97C8-4BB7-91C6-B33369159296}" type="pres">
      <dgm:prSet presAssocID="{29DA2C2B-C347-4A81-928B-8B6DCD1D34BA}" presName="hierChild1" presStyleCnt="0">
        <dgm:presLayoutVars>
          <dgm:chPref val="1"/>
          <dgm:dir/>
          <dgm:animOne val="branch"/>
          <dgm:animLvl val="lvl"/>
          <dgm:resizeHandles/>
        </dgm:presLayoutVars>
      </dgm:prSet>
      <dgm:spPr/>
      <dgm:t>
        <a:bodyPr/>
        <a:lstStyle/>
        <a:p>
          <a:endParaRPr lang="es-MX"/>
        </a:p>
      </dgm:t>
    </dgm:pt>
    <dgm:pt modelId="{815E513C-3429-4943-88CE-E2D9170113AF}" type="pres">
      <dgm:prSet presAssocID="{D0F2F8BC-CBE8-4522-AB60-1F12ABEB30E4}" presName="hierRoot1" presStyleCnt="0"/>
      <dgm:spPr/>
    </dgm:pt>
    <dgm:pt modelId="{E9EF16BB-55D6-4A15-B463-8A04BA8EDDEE}" type="pres">
      <dgm:prSet presAssocID="{D0F2F8BC-CBE8-4522-AB60-1F12ABEB30E4}" presName="composite" presStyleCnt="0"/>
      <dgm:spPr/>
    </dgm:pt>
    <dgm:pt modelId="{85500809-9473-4945-925D-8827E2E1216C}" type="pres">
      <dgm:prSet presAssocID="{D0F2F8BC-CBE8-4522-AB60-1F12ABEB30E4}" presName="background" presStyleLbl="node0" presStyleIdx="0" presStyleCnt="1"/>
      <dgm:spPr/>
    </dgm:pt>
    <dgm:pt modelId="{3F06BB96-E4D7-4E14-B46D-8072FF62287D}" type="pres">
      <dgm:prSet presAssocID="{D0F2F8BC-CBE8-4522-AB60-1F12ABEB30E4}" presName="text" presStyleLbl="fgAcc0" presStyleIdx="0" presStyleCnt="1">
        <dgm:presLayoutVars>
          <dgm:chPref val="3"/>
        </dgm:presLayoutVars>
      </dgm:prSet>
      <dgm:spPr/>
      <dgm:t>
        <a:bodyPr/>
        <a:lstStyle/>
        <a:p>
          <a:endParaRPr lang="es-MX"/>
        </a:p>
      </dgm:t>
    </dgm:pt>
    <dgm:pt modelId="{DFD05669-0739-4FFA-92CC-483810C2376D}" type="pres">
      <dgm:prSet presAssocID="{D0F2F8BC-CBE8-4522-AB60-1F12ABEB30E4}" presName="hierChild2" presStyleCnt="0"/>
      <dgm:spPr/>
    </dgm:pt>
    <dgm:pt modelId="{897043E6-B30E-469A-9379-67774848ABAD}" type="pres">
      <dgm:prSet presAssocID="{E77E3D2E-7AF3-4A15-855E-8BD3E93F3059}" presName="Name10" presStyleLbl="parChTrans1D2" presStyleIdx="0" presStyleCnt="1"/>
      <dgm:spPr/>
      <dgm:t>
        <a:bodyPr/>
        <a:lstStyle/>
        <a:p>
          <a:endParaRPr lang="es-MX"/>
        </a:p>
      </dgm:t>
    </dgm:pt>
    <dgm:pt modelId="{11D13256-CEAE-4B97-ADCF-0DA74319E2B2}" type="pres">
      <dgm:prSet presAssocID="{BA99ED6B-97CC-49A4-99BA-2007CB165B16}" presName="hierRoot2" presStyleCnt="0"/>
      <dgm:spPr/>
    </dgm:pt>
    <dgm:pt modelId="{C461C163-2D85-42B8-B565-A11D2732DBC5}" type="pres">
      <dgm:prSet presAssocID="{BA99ED6B-97CC-49A4-99BA-2007CB165B16}" presName="composite2" presStyleCnt="0"/>
      <dgm:spPr/>
    </dgm:pt>
    <dgm:pt modelId="{F81791EF-CB4F-4D31-932D-EB57E19445B7}" type="pres">
      <dgm:prSet presAssocID="{BA99ED6B-97CC-49A4-99BA-2007CB165B16}" presName="background2" presStyleLbl="node2" presStyleIdx="0" presStyleCnt="1"/>
      <dgm:spPr/>
    </dgm:pt>
    <dgm:pt modelId="{4EA07F3A-EBBB-4DA7-A847-C4F56FCBC809}" type="pres">
      <dgm:prSet presAssocID="{BA99ED6B-97CC-49A4-99BA-2007CB165B16}" presName="text2" presStyleLbl="fgAcc2" presStyleIdx="0" presStyleCnt="1">
        <dgm:presLayoutVars>
          <dgm:chPref val="3"/>
        </dgm:presLayoutVars>
      </dgm:prSet>
      <dgm:spPr/>
      <dgm:t>
        <a:bodyPr/>
        <a:lstStyle/>
        <a:p>
          <a:endParaRPr lang="es-MX"/>
        </a:p>
      </dgm:t>
    </dgm:pt>
    <dgm:pt modelId="{9B375337-31F0-4451-9CDA-5D8102046198}" type="pres">
      <dgm:prSet presAssocID="{BA99ED6B-97CC-49A4-99BA-2007CB165B16}" presName="hierChild3" presStyleCnt="0"/>
      <dgm:spPr/>
    </dgm:pt>
    <dgm:pt modelId="{E3613C24-1D29-4A17-9FF3-F95D5F40BEE5}" type="pres">
      <dgm:prSet presAssocID="{84A268F6-2B96-4443-B706-236A3FD4335F}" presName="Name17" presStyleLbl="parChTrans1D3" presStyleIdx="0" presStyleCnt="2"/>
      <dgm:spPr/>
      <dgm:t>
        <a:bodyPr/>
        <a:lstStyle/>
        <a:p>
          <a:endParaRPr lang="es-MX"/>
        </a:p>
      </dgm:t>
    </dgm:pt>
    <dgm:pt modelId="{FE7F538F-63AF-4B9B-BB77-75176A9723A2}" type="pres">
      <dgm:prSet presAssocID="{671BF486-D920-4857-AEBE-6925D91137FC}" presName="hierRoot3" presStyleCnt="0"/>
      <dgm:spPr/>
    </dgm:pt>
    <dgm:pt modelId="{24250170-1EAF-471B-9D50-467FDBA72FD8}" type="pres">
      <dgm:prSet presAssocID="{671BF486-D920-4857-AEBE-6925D91137FC}" presName="composite3" presStyleCnt="0"/>
      <dgm:spPr/>
    </dgm:pt>
    <dgm:pt modelId="{7F7D1333-1178-4A38-A6A9-B6A8B8BD3013}" type="pres">
      <dgm:prSet presAssocID="{671BF486-D920-4857-AEBE-6925D91137FC}" presName="background3" presStyleLbl="node3" presStyleIdx="0" presStyleCnt="2"/>
      <dgm:spPr/>
    </dgm:pt>
    <dgm:pt modelId="{A3C5A774-86DF-4734-89AA-F7D603A3ABD1}" type="pres">
      <dgm:prSet presAssocID="{671BF486-D920-4857-AEBE-6925D91137FC}" presName="text3" presStyleLbl="fgAcc3" presStyleIdx="0" presStyleCnt="2">
        <dgm:presLayoutVars>
          <dgm:chPref val="3"/>
        </dgm:presLayoutVars>
      </dgm:prSet>
      <dgm:spPr/>
      <dgm:t>
        <a:bodyPr/>
        <a:lstStyle/>
        <a:p>
          <a:endParaRPr lang="es-MX"/>
        </a:p>
      </dgm:t>
    </dgm:pt>
    <dgm:pt modelId="{14E7420B-D6E2-42BE-8ABD-F6B72F25070E}" type="pres">
      <dgm:prSet presAssocID="{671BF486-D920-4857-AEBE-6925D91137FC}" presName="hierChild4" presStyleCnt="0"/>
      <dgm:spPr/>
    </dgm:pt>
    <dgm:pt modelId="{F465F892-1466-490C-BF77-339060A989C2}" type="pres">
      <dgm:prSet presAssocID="{FE78DE65-F52C-4BFD-9CB2-A93FA2013E7A}" presName="Name23" presStyleLbl="parChTrans1D4" presStyleIdx="0" presStyleCnt="8"/>
      <dgm:spPr/>
      <dgm:t>
        <a:bodyPr/>
        <a:lstStyle/>
        <a:p>
          <a:endParaRPr lang="es-MX"/>
        </a:p>
      </dgm:t>
    </dgm:pt>
    <dgm:pt modelId="{17C4532D-50DF-4D65-900F-B5DCE0BE8E70}" type="pres">
      <dgm:prSet presAssocID="{6BD69AC9-4775-41E8-83A2-8780788E2FDB}" presName="hierRoot4" presStyleCnt="0"/>
      <dgm:spPr/>
    </dgm:pt>
    <dgm:pt modelId="{3B489128-6404-4A67-8A1D-AAADDBBC1C16}" type="pres">
      <dgm:prSet presAssocID="{6BD69AC9-4775-41E8-83A2-8780788E2FDB}" presName="composite4" presStyleCnt="0"/>
      <dgm:spPr/>
    </dgm:pt>
    <dgm:pt modelId="{D802018F-1809-44A0-A70B-EDD256CAF78E}" type="pres">
      <dgm:prSet presAssocID="{6BD69AC9-4775-41E8-83A2-8780788E2FDB}" presName="background4" presStyleLbl="node4" presStyleIdx="0" presStyleCnt="8"/>
      <dgm:spPr/>
    </dgm:pt>
    <dgm:pt modelId="{EEB66DA7-1892-44A2-9E52-3DC4D514958D}" type="pres">
      <dgm:prSet presAssocID="{6BD69AC9-4775-41E8-83A2-8780788E2FDB}" presName="text4" presStyleLbl="fgAcc4" presStyleIdx="0" presStyleCnt="8">
        <dgm:presLayoutVars>
          <dgm:chPref val="3"/>
        </dgm:presLayoutVars>
      </dgm:prSet>
      <dgm:spPr/>
      <dgm:t>
        <a:bodyPr/>
        <a:lstStyle/>
        <a:p>
          <a:endParaRPr lang="es-MX"/>
        </a:p>
      </dgm:t>
    </dgm:pt>
    <dgm:pt modelId="{262B6FAB-0980-40C8-873C-B66039BC6A27}" type="pres">
      <dgm:prSet presAssocID="{6BD69AC9-4775-41E8-83A2-8780788E2FDB}" presName="hierChild5" presStyleCnt="0"/>
      <dgm:spPr/>
    </dgm:pt>
    <dgm:pt modelId="{40C4F699-CB84-4DBD-BE57-839696C6DC56}" type="pres">
      <dgm:prSet presAssocID="{D48548B4-55EF-4C49-B14A-B0B9048665CB}" presName="Name23" presStyleLbl="parChTrans1D4" presStyleIdx="1" presStyleCnt="8"/>
      <dgm:spPr/>
      <dgm:t>
        <a:bodyPr/>
        <a:lstStyle/>
        <a:p>
          <a:endParaRPr lang="es-ES"/>
        </a:p>
      </dgm:t>
    </dgm:pt>
    <dgm:pt modelId="{CA333BB3-AB3E-4B72-9E21-A6482037B6AD}" type="pres">
      <dgm:prSet presAssocID="{C4418070-B0FD-4D31-8EFD-B8E732044C35}" presName="hierRoot4" presStyleCnt="0"/>
      <dgm:spPr/>
    </dgm:pt>
    <dgm:pt modelId="{E0808A5F-4AA6-47DB-B2C2-AD3941C0BFC6}" type="pres">
      <dgm:prSet presAssocID="{C4418070-B0FD-4D31-8EFD-B8E732044C35}" presName="composite4" presStyleCnt="0"/>
      <dgm:spPr/>
    </dgm:pt>
    <dgm:pt modelId="{8597BF72-06BC-4DA4-897E-A4B33BDD5BE6}" type="pres">
      <dgm:prSet presAssocID="{C4418070-B0FD-4D31-8EFD-B8E732044C35}" presName="background4" presStyleLbl="node4" presStyleIdx="1" presStyleCnt="8"/>
      <dgm:spPr/>
    </dgm:pt>
    <dgm:pt modelId="{A5D941BE-9BA2-4D64-8E6C-7A28F6B1BE5D}" type="pres">
      <dgm:prSet presAssocID="{C4418070-B0FD-4D31-8EFD-B8E732044C35}" presName="text4" presStyleLbl="fgAcc4" presStyleIdx="1" presStyleCnt="8">
        <dgm:presLayoutVars>
          <dgm:chPref val="3"/>
        </dgm:presLayoutVars>
      </dgm:prSet>
      <dgm:spPr/>
      <dgm:t>
        <a:bodyPr/>
        <a:lstStyle/>
        <a:p>
          <a:endParaRPr lang="es-ES"/>
        </a:p>
      </dgm:t>
    </dgm:pt>
    <dgm:pt modelId="{EBE1BD5F-08CE-48ED-9F90-160F008A9CF5}" type="pres">
      <dgm:prSet presAssocID="{C4418070-B0FD-4D31-8EFD-B8E732044C35}" presName="hierChild5" presStyleCnt="0"/>
      <dgm:spPr/>
    </dgm:pt>
    <dgm:pt modelId="{895AF3D3-619F-46AF-90DB-72ED8B42BC06}" type="pres">
      <dgm:prSet presAssocID="{4B0A4BFE-EE3E-4392-809D-CB7A45FD961A}" presName="Name23" presStyleLbl="parChTrans1D4" presStyleIdx="2" presStyleCnt="8"/>
      <dgm:spPr/>
      <dgm:t>
        <a:bodyPr/>
        <a:lstStyle/>
        <a:p>
          <a:endParaRPr lang="es-MX"/>
        </a:p>
      </dgm:t>
    </dgm:pt>
    <dgm:pt modelId="{B2F9C648-6931-4328-AB61-F715FDB1B433}" type="pres">
      <dgm:prSet presAssocID="{0AA343AF-145B-466E-A883-6587A8E02906}" presName="hierRoot4" presStyleCnt="0"/>
      <dgm:spPr/>
    </dgm:pt>
    <dgm:pt modelId="{656AFE51-FC03-4955-8A5F-61A62E2D2071}" type="pres">
      <dgm:prSet presAssocID="{0AA343AF-145B-466E-A883-6587A8E02906}" presName="composite4" presStyleCnt="0"/>
      <dgm:spPr/>
    </dgm:pt>
    <dgm:pt modelId="{086B819C-A8BD-4808-BE45-517737582624}" type="pres">
      <dgm:prSet presAssocID="{0AA343AF-145B-466E-A883-6587A8E02906}" presName="background4" presStyleLbl="node4" presStyleIdx="2" presStyleCnt="8"/>
      <dgm:spPr/>
    </dgm:pt>
    <dgm:pt modelId="{C61AA078-F03F-4695-B2FC-DDB11B81CC21}" type="pres">
      <dgm:prSet presAssocID="{0AA343AF-145B-466E-A883-6587A8E02906}" presName="text4" presStyleLbl="fgAcc4" presStyleIdx="2" presStyleCnt="8">
        <dgm:presLayoutVars>
          <dgm:chPref val="3"/>
        </dgm:presLayoutVars>
      </dgm:prSet>
      <dgm:spPr/>
      <dgm:t>
        <a:bodyPr/>
        <a:lstStyle/>
        <a:p>
          <a:endParaRPr lang="es-MX"/>
        </a:p>
      </dgm:t>
    </dgm:pt>
    <dgm:pt modelId="{132FCE4F-41C7-4348-BFDC-AFC268BB988C}" type="pres">
      <dgm:prSet presAssocID="{0AA343AF-145B-466E-A883-6587A8E02906}" presName="hierChild5" presStyleCnt="0"/>
      <dgm:spPr/>
    </dgm:pt>
    <dgm:pt modelId="{FDEEBB09-2C01-4EAF-A315-171666B5377F}" type="pres">
      <dgm:prSet presAssocID="{1A0825E8-9D19-4279-A77C-FD3E4C0EFA0F}" presName="Name23" presStyleLbl="parChTrans1D4" presStyleIdx="3" presStyleCnt="8"/>
      <dgm:spPr/>
      <dgm:t>
        <a:bodyPr/>
        <a:lstStyle/>
        <a:p>
          <a:endParaRPr lang="es-MX"/>
        </a:p>
      </dgm:t>
    </dgm:pt>
    <dgm:pt modelId="{D121E629-F302-44AA-864B-454163808E96}" type="pres">
      <dgm:prSet presAssocID="{EA44B1D1-9F78-49CD-9788-E34EEB6AEB18}" presName="hierRoot4" presStyleCnt="0"/>
      <dgm:spPr/>
    </dgm:pt>
    <dgm:pt modelId="{75F3C280-CCFA-4A31-810A-3D6539EF6F03}" type="pres">
      <dgm:prSet presAssocID="{EA44B1D1-9F78-49CD-9788-E34EEB6AEB18}" presName="composite4" presStyleCnt="0"/>
      <dgm:spPr/>
    </dgm:pt>
    <dgm:pt modelId="{DF30E177-3C0C-4A72-8B96-36E992180FE4}" type="pres">
      <dgm:prSet presAssocID="{EA44B1D1-9F78-49CD-9788-E34EEB6AEB18}" presName="background4" presStyleLbl="node4" presStyleIdx="3" presStyleCnt="8"/>
      <dgm:spPr/>
    </dgm:pt>
    <dgm:pt modelId="{253B5ECE-BBCE-4427-A25E-15C6493BD60E}" type="pres">
      <dgm:prSet presAssocID="{EA44B1D1-9F78-49CD-9788-E34EEB6AEB18}" presName="text4" presStyleLbl="fgAcc4" presStyleIdx="3" presStyleCnt="8">
        <dgm:presLayoutVars>
          <dgm:chPref val="3"/>
        </dgm:presLayoutVars>
      </dgm:prSet>
      <dgm:spPr/>
      <dgm:t>
        <a:bodyPr/>
        <a:lstStyle/>
        <a:p>
          <a:endParaRPr lang="es-MX"/>
        </a:p>
      </dgm:t>
    </dgm:pt>
    <dgm:pt modelId="{EA8F32D6-3139-461C-9CC4-E8EAE1BA0ED7}" type="pres">
      <dgm:prSet presAssocID="{EA44B1D1-9F78-49CD-9788-E34EEB6AEB18}" presName="hierChild5" presStyleCnt="0"/>
      <dgm:spPr/>
    </dgm:pt>
    <dgm:pt modelId="{C0ABB75D-20AA-4F9C-9C29-EF942DFA2077}" type="pres">
      <dgm:prSet presAssocID="{063228B3-D7FE-4E0F-89A1-C67CE340CA6F}" presName="Name17" presStyleLbl="parChTrans1D3" presStyleIdx="1" presStyleCnt="2"/>
      <dgm:spPr/>
      <dgm:t>
        <a:bodyPr/>
        <a:lstStyle/>
        <a:p>
          <a:endParaRPr lang="es-MX"/>
        </a:p>
      </dgm:t>
    </dgm:pt>
    <dgm:pt modelId="{DB8B874D-D1BB-4B11-8276-8AD0747A5A2D}" type="pres">
      <dgm:prSet presAssocID="{B0AA0B46-0AB5-4FE5-B3B5-532C226DC63D}" presName="hierRoot3" presStyleCnt="0"/>
      <dgm:spPr/>
    </dgm:pt>
    <dgm:pt modelId="{5498C7BF-5AB5-476A-BE12-C2D750CAAB66}" type="pres">
      <dgm:prSet presAssocID="{B0AA0B46-0AB5-4FE5-B3B5-532C226DC63D}" presName="composite3" presStyleCnt="0"/>
      <dgm:spPr/>
    </dgm:pt>
    <dgm:pt modelId="{50899551-C3B9-440D-B6F4-35A0727F03B0}" type="pres">
      <dgm:prSet presAssocID="{B0AA0B46-0AB5-4FE5-B3B5-532C226DC63D}" presName="background3" presStyleLbl="node3" presStyleIdx="1" presStyleCnt="2"/>
      <dgm:spPr/>
    </dgm:pt>
    <dgm:pt modelId="{85B12DA3-DABF-4B39-AF5E-14D6120D2276}" type="pres">
      <dgm:prSet presAssocID="{B0AA0B46-0AB5-4FE5-B3B5-532C226DC63D}" presName="text3" presStyleLbl="fgAcc3" presStyleIdx="1" presStyleCnt="2">
        <dgm:presLayoutVars>
          <dgm:chPref val="3"/>
        </dgm:presLayoutVars>
      </dgm:prSet>
      <dgm:spPr/>
      <dgm:t>
        <a:bodyPr/>
        <a:lstStyle/>
        <a:p>
          <a:endParaRPr lang="es-MX"/>
        </a:p>
      </dgm:t>
    </dgm:pt>
    <dgm:pt modelId="{E31A722D-89B4-4FBA-BBFE-3D8B4729A111}" type="pres">
      <dgm:prSet presAssocID="{B0AA0B46-0AB5-4FE5-B3B5-532C226DC63D}" presName="hierChild4" presStyleCnt="0"/>
      <dgm:spPr/>
    </dgm:pt>
    <dgm:pt modelId="{8818CB60-7885-4E1B-86AD-E6B8A1046BD7}" type="pres">
      <dgm:prSet presAssocID="{ABE5C10C-F4BF-4BAD-8749-BDC5CF349A76}" presName="Name23" presStyleLbl="parChTrans1D4" presStyleIdx="4" presStyleCnt="8"/>
      <dgm:spPr/>
      <dgm:t>
        <a:bodyPr/>
        <a:lstStyle/>
        <a:p>
          <a:endParaRPr lang="es-MX"/>
        </a:p>
      </dgm:t>
    </dgm:pt>
    <dgm:pt modelId="{F682019F-1156-4918-8C87-AAE530E3F753}" type="pres">
      <dgm:prSet presAssocID="{0D7A37E3-25D5-4CD2-8218-A9496C5A7B28}" presName="hierRoot4" presStyleCnt="0"/>
      <dgm:spPr/>
    </dgm:pt>
    <dgm:pt modelId="{3CC19122-13F0-4067-9972-55B7FC850B0D}" type="pres">
      <dgm:prSet presAssocID="{0D7A37E3-25D5-4CD2-8218-A9496C5A7B28}" presName="composite4" presStyleCnt="0"/>
      <dgm:spPr/>
    </dgm:pt>
    <dgm:pt modelId="{F3F10ECD-450A-411F-BCCD-9BF0154EDCCB}" type="pres">
      <dgm:prSet presAssocID="{0D7A37E3-25D5-4CD2-8218-A9496C5A7B28}" presName="background4" presStyleLbl="node4" presStyleIdx="4" presStyleCnt="8"/>
      <dgm:spPr/>
    </dgm:pt>
    <dgm:pt modelId="{27D83706-F795-44C9-A31F-643405A7FF05}" type="pres">
      <dgm:prSet presAssocID="{0D7A37E3-25D5-4CD2-8218-A9496C5A7B28}" presName="text4" presStyleLbl="fgAcc4" presStyleIdx="4" presStyleCnt="8">
        <dgm:presLayoutVars>
          <dgm:chPref val="3"/>
        </dgm:presLayoutVars>
      </dgm:prSet>
      <dgm:spPr/>
      <dgm:t>
        <a:bodyPr/>
        <a:lstStyle/>
        <a:p>
          <a:endParaRPr lang="es-MX"/>
        </a:p>
      </dgm:t>
    </dgm:pt>
    <dgm:pt modelId="{383999C5-7BE2-4DCD-9F8F-D1F188DB4EF7}" type="pres">
      <dgm:prSet presAssocID="{0D7A37E3-25D5-4CD2-8218-A9496C5A7B28}" presName="hierChild5" presStyleCnt="0"/>
      <dgm:spPr/>
    </dgm:pt>
    <dgm:pt modelId="{E74079F5-6DA8-4748-B2C9-E8704E30FB7C}" type="pres">
      <dgm:prSet presAssocID="{31C9A5CD-642B-453F-8E3D-67B7DAC1F21B}" presName="Name23" presStyleLbl="parChTrans1D4" presStyleIdx="5" presStyleCnt="8"/>
      <dgm:spPr/>
      <dgm:t>
        <a:bodyPr/>
        <a:lstStyle/>
        <a:p>
          <a:endParaRPr lang="es-ES"/>
        </a:p>
      </dgm:t>
    </dgm:pt>
    <dgm:pt modelId="{3D3492AF-B58A-4B84-9C5D-CFBF60460523}" type="pres">
      <dgm:prSet presAssocID="{941F4494-7E0E-441E-963A-46E322DBDE37}" presName="hierRoot4" presStyleCnt="0"/>
      <dgm:spPr/>
    </dgm:pt>
    <dgm:pt modelId="{23E87B03-AA07-433F-BF3E-511BE36120EE}" type="pres">
      <dgm:prSet presAssocID="{941F4494-7E0E-441E-963A-46E322DBDE37}" presName="composite4" presStyleCnt="0"/>
      <dgm:spPr/>
    </dgm:pt>
    <dgm:pt modelId="{9BA673D6-B2F1-4FE8-8BA2-03F6D7BB09D3}" type="pres">
      <dgm:prSet presAssocID="{941F4494-7E0E-441E-963A-46E322DBDE37}" presName="background4" presStyleLbl="node4" presStyleIdx="5" presStyleCnt="8"/>
      <dgm:spPr/>
    </dgm:pt>
    <dgm:pt modelId="{79B7C899-6AD3-4221-94BF-6BB0A2591087}" type="pres">
      <dgm:prSet presAssocID="{941F4494-7E0E-441E-963A-46E322DBDE37}" presName="text4" presStyleLbl="fgAcc4" presStyleIdx="5" presStyleCnt="8">
        <dgm:presLayoutVars>
          <dgm:chPref val="3"/>
        </dgm:presLayoutVars>
      </dgm:prSet>
      <dgm:spPr/>
      <dgm:t>
        <a:bodyPr/>
        <a:lstStyle/>
        <a:p>
          <a:endParaRPr lang="es-ES"/>
        </a:p>
      </dgm:t>
    </dgm:pt>
    <dgm:pt modelId="{76A1942C-557F-4FD1-8EAD-DCB714C2D924}" type="pres">
      <dgm:prSet presAssocID="{941F4494-7E0E-441E-963A-46E322DBDE37}" presName="hierChild5" presStyleCnt="0"/>
      <dgm:spPr/>
    </dgm:pt>
    <dgm:pt modelId="{69540567-B6A1-48B2-9E15-5039D80DF2BA}" type="pres">
      <dgm:prSet presAssocID="{C07AC93E-8D4F-4258-A7EB-7C19D63BE0FC}" presName="Name23" presStyleLbl="parChTrans1D4" presStyleIdx="6" presStyleCnt="8"/>
      <dgm:spPr/>
      <dgm:t>
        <a:bodyPr/>
        <a:lstStyle/>
        <a:p>
          <a:endParaRPr lang="es-MX"/>
        </a:p>
      </dgm:t>
    </dgm:pt>
    <dgm:pt modelId="{9A6A9D0E-871F-4862-9C92-282C6F36E9B7}" type="pres">
      <dgm:prSet presAssocID="{2F8F2082-F02A-45E0-A018-F08C4AD29ACB}" presName="hierRoot4" presStyleCnt="0"/>
      <dgm:spPr/>
    </dgm:pt>
    <dgm:pt modelId="{4FD60BF7-F14A-480C-8C15-CC6E8A2FFCE4}" type="pres">
      <dgm:prSet presAssocID="{2F8F2082-F02A-45E0-A018-F08C4AD29ACB}" presName="composite4" presStyleCnt="0"/>
      <dgm:spPr/>
    </dgm:pt>
    <dgm:pt modelId="{388DA9DA-5A84-4CB3-849A-CE888A1054D7}" type="pres">
      <dgm:prSet presAssocID="{2F8F2082-F02A-45E0-A018-F08C4AD29ACB}" presName="background4" presStyleLbl="node4" presStyleIdx="6" presStyleCnt="8"/>
      <dgm:spPr/>
    </dgm:pt>
    <dgm:pt modelId="{D235787A-8354-4C74-8A06-F9AC10923F69}" type="pres">
      <dgm:prSet presAssocID="{2F8F2082-F02A-45E0-A018-F08C4AD29ACB}" presName="text4" presStyleLbl="fgAcc4" presStyleIdx="6" presStyleCnt="8">
        <dgm:presLayoutVars>
          <dgm:chPref val="3"/>
        </dgm:presLayoutVars>
      </dgm:prSet>
      <dgm:spPr/>
      <dgm:t>
        <a:bodyPr/>
        <a:lstStyle/>
        <a:p>
          <a:endParaRPr lang="es-MX"/>
        </a:p>
      </dgm:t>
    </dgm:pt>
    <dgm:pt modelId="{4EDDE9F7-E729-43ED-9F51-474E0EB23627}" type="pres">
      <dgm:prSet presAssocID="{2F8F2082-F02A-45E0-A018-F08C4AD29ACB}" presName="hierChild5" presStyleCnt="0"/>
      <dgm:spPr/>
    </dgm:pt>
    <dgm:pt modelId="{F728F4BA-50D1-4A8B-B8CB-99651AB8325E}" type="pres">
      <dgm:prSet presAssocID="{26F16CFF-21BF-4499-B3F0-84BBF39FDA4B}" presName="Name23" presStyleLbl="parChTrans1D4" presStyleIdx="7" presStyleCnt="8"/>
      <dgm:spPr/>
      <dgm:t>
        <a:bodyPr/>
        <a:lstStyle/>
        <a:p>
          <a:endParaRPr lang="es-MX"/>
        </a:p>
      </dgm:t>
    </dgm:pt>
    <dgm:pt modelId="{BB94CA09-B757-4845-B342-F69DCFA8F288}" type="pres">
      <dgm:prSet presAssocID="{B63CBBDD-E0C1-47CB-9502-94153A0D4A7C}" presName="hierRoot4" presStyleCnt="0"/>
      <dgm:spPr/>
    </dgm:pt>
    <dgm:pt modelId="{19DD5645-9E49-41C3-8C3D-106948CC2B7E}" type="pres">
      <dgm:prSet presAssocID="{B63CBBDD-E0C1-47CB-9502-94153A0D4A7C}" presName="composite4" presStyleCnt="0"/>
      <dgm:spPr/>
    </dgm:pt>
    <dgm:pt modelId="{D76F0901-9C6F-4D7C-AA21-FC4F868DAFEC}" type="pres">
      <dgm:prSet presAssocID="{B63CBBDD-E0C1-47CB-9502-94153A0D4A7C}" presName="background4" presStyleLbl="node4" presStyleIdx="7" presStyleCnt="8"/>
      <dgm:spPr/>
    </dgm:pt>
    <dgm:pt modelId="{1B47834B-4755-41EE-A160-E8DAE8ACFC4A}" type="pres">
      <dgm:prSet presAssocID="{B63CBBDD-E0C1-47CB-9502-94153A0D4A7C}" presName="text4" presStyleLbl="fgAcc4" presStyleIdx="7" presStyleCnt="8">
        <dgm:presLayoutVars>
          <dgm:chPref val="3"/>
        </dgm:presLayoutVars>
      </dgm:prSet>
      <dgm:spPr/>
      <dgm:t>
        <a:bodyPr/>
        <a:lstStyle/>
        <a:p>
          <a:endParaRPr lang="es-MX"/>
        </a:p>
      </dgm:t>
    </dgm:pt>
    <dgm:pt modelId="{488DB64C-8644-47A9-92DB-0C2359188618}" type="pres">
      <dgm:prSet presAssocID="{B63CBBDD-E0C1-47CB-9502-94153A0D4A7C}" presName="hierChild5" presStyleCnt="0"/>
      <dgm:spPr/>
    </dgm:pt>
  </dgm:ptLst>
  <dgm:cxnLst>
    <dgm:cxn modelId="{5499C9D6-7E0E-4260-8903-9C9DC69419E5}" type="presOf" srcId="{D0F2F8BC-CBE8-4522-AB60-1F12ABEB30E4}" destId="{3F06BB96-E4D7-4E14-B46D-8072FF62287D}" srcOrd="0" destOrd="0" presId="urn:microsoft.com/office/officeart/2005/8/layout/hierarchy1"/>
    <dgm:cxn modelId="{A53A0FD1-791C-4DE1-9655-3E3325730D66}" type="presOf" srcId="{FE78DE65-F52C-4BFD-9CB2-A93FA2013E7A}" destId="{F465F892-1466-490C-BF77-339060A989C2}" srcOrd="0" destOrd="0" presId="urn:microsoft.com/office/officeart/2005/8/layout/hierarchy1"/>
    <dgm:cxn modelId="{5036DE6C-B392-4717-8911-594CBB51EEFE}" srcId="{6BD69AC9-4775-41E8-83A2-8780788E2FDB}" destId="{C4418070-B0FD-4D31-8EFD-B8E732044C35}" srcOrd="0" destOrd="0" parTransId="{D48548B4-55EF-4C49-B14A-B0B9048665CB}" sibTransId="{C5CD60E8-91B6-4857-BD52-7A95DFE87109}"/>
    <dgm:cxn modelId="{E9CD8327-338B-43D4-8A29-476DD824042B}" type="presOf" srcId="{EA44B1D1-9F78-49CD-9788-E34EEB6AEB18}" destId="{253B5ECE-BBCE-4427-A25E-15C6493BD60E}" srcOrd="0" destOrd="0" presId="urn:microsoft.com/office/officeart/2005/8/layout/hierarchy1"/>
    <dgm:cxn modelId="{5B5FF58D-DC4E-4425-8460-323A8E6ACC28}" type="presOf" srcId="{941F4494-7E0E-441E-963A-46E322DBDE37}" destId="{79B7C899-6AD3-4221-94BF-6BB0A2591087}" srcOrd="0" destOrd="0" presId="urn:microsoft.com/office/officeart/2005/8/layout/hierarchy1"/>
    <dgm:cxn modelId="{77E42D34-7426-4342-8313-8EF2B5519AB0}" srcId="{BA99ED6B-97CC-49A4-99BA-2007CB165B16}" destId="{671BF486-D920-4857-AEBE-6925D91137FC}" srcOrd="0" destOrd="0" parTransId="{84A268F6-2B96-4443-B706-236A3FD4335F}" sibTransId="{4E3DF0F1-7863-47EE-A2AC-4DB21BC99019}"/>
    <dgm:cxn modelId="{04F196A7-578A-4FFE-B74C-0FDC230D255B}" type="presOf" srcId="{0AA343AF-145B-466E-A883-6587A8E02906}" destId="{C61AA078-F03F-4695-B2FC-DDB11B81CC21}" srcOrd="0" destOrd="0" presId="urn:microsoft.com/office/officeart/2005/8/layout/hierarchy1"/>
    <dgm:cxn modelId="{24066EEB-8073-4083-836F-2BAE47A074CE}" srcId="{0AA343AF-145B-466E-A883-6587A8E02906}" destId="{EA44B1D1-9F78-49CD-9788-E34EEB6AEB18}" srcOrd="0" destOrd="0" parTransId="{1A0825E8-9D19-4279-A77C-FD3E4C0EFA0F}" sibTransId="{C808C53D-7AF7-4EE6-8E4B-47450CECEEDF}"/>
    <dgm:cxn modelId="{E990A4B6-A2B0-498A-82A3-1CA97A8743BD}" type="presOf" srcId="{E77E3D2E-7AF3-4A15-855E-8BD3E93F3059}" destId="{897043E6-B30E-469A-9379-67774848ABAD}" srcOrd="0" destOrd="0" presId="urn:microsoft.com/office/officeart/2005/8/layout/hierarchy1"/>
    <dgm:cxn modelId="{4D82A143-3116-49BC-A7EF-04BC165D492D}" srcId="{B0AA0B46-0AB5-4FE5-B3B5-532C226DC63D}" destId="{0D7A37E3-25D5-4CD2-8218-A9496C5A7B28}" srcOrd="0" destOrd="0" parTransId="{ABE5C10C-F4BF-4BAD-8749-BDC5CF349A76}" sibTransId="{8826F9D1-0414-40E2-9056-C1CF8E8D9567}"/>
    <dgm:cxn modelId="{014BB9B4-2C07-42EA-98D9-0A404EA753E9}" srcId="{0D7A37E3-25D5-4CD2-8218-A9496C5A7B28}" destId="{941F4494-7E0E-441E-963A-46E322DBDE37}" srcOrd="0" destOrd="0" parTransId="{31C9A5CD-642B-453F-8E3D-67B7DAC1F21B}" sibTransId="{0CE84502-FFB7-430D-9743-A91F25B83DF3}"/>
    <dgm:cxn modelId="{0A71D310-C6FC-4949-9F7B-B492B9BE058A}" type="presOf" srcId="{B63CBBDD-E0C1-47CB-9502-94153A0D4A7C}" destId="{1B47834B-4755-41EE-A160-E8DAE8ACFC4A}" srcOrd="0" destOrd="0" presId="urn:microsoft.com/office/officeart/2005/8/layout/hierarchy1"/>
    <dgm:cxn modelId="{ECFECA25-FEE1-4524-B2A0-773534F48A82}" type="presOf" srcId="{063228B3-D7FE-4E0F-89A1-C67CE340CA6F}" destId="{C0ABB75D-20AA-4F9C-9C29-EF942DFA2077}" srcOrd="0" destOrd="0" presId="urn:microsoft.com/office/officeart/2005/8/layout/hierarchy1"/>
    <dgm:cxn modelId="{BA04DC59-07E3-467C-93D7-8B3109E1B975}" type="presOf" srcId="{2F8F2082-F02A-45E0-A018-F08C4AD29ACB}" destId="{D235787A-8354-4C74-8A06-F9AC10923F69}" srcOrd="0" destOrd="0" presId="urn:microsoft.com/office/officeart/2005/8/layout/hierarchy1"/>
    <dgm:cxn modelId="{DC30ACA8-9D53-45D7-B948-4DC5DE4C866A}" type="presOf" srcId="{31C9A5CD-642B-453F-8E3D-67B7DAC1F21B}" destId="{E74079F5-6DA8-4748-B2C9-E8704E30FB7C}" srcOrd="0" destOrd="0" presId="urn:microsoft.com/office/officeart/2005/8/layout/hierarchy1"/>
    <dgm:cxn modelId="{40630FF5-B193-4A53-84E5-6822F9547193}" type="presOf" srcId="{26F16CFF-21BF-4499-B3F0-84BBF39FDA4B}" destId="{F728F4BA-50D1-4A8B-B8CB-99651AB8325E}" srcOrd="0" destOrd="0" presId="urn:microsoft.com/office/officeart/2005/8/layout/hierarchy1"/>
    <dgm:cxn modelId="{642AFA07-CDD3-4D79-8DB5-B0B96CDB9C56}" type="presOf" srcId="{C4418070-B0FD-4D31-8EFD-B8E732044C35}" destId="{A5D941BE-9BA2-4D64-8E6C-7A28F6B1BE5D}" srcOrd="0" destOrd="0" presId="urn:microsoft.com/office/officeart/2005/8/layout/hierarchy1"/>
    <dgm:cxn modelId="{81DA6633-E926-4C3C-8CE6-94CE159AAF1B}" type="presOf" srcId="{29DA2C2B-C347-4A81-928B-8B6DCD1D34BA}" destId="{CF22F282-97C8-4BB7-91C6-B33369159296}" srcOrd="0" destOrd="0" presId="urn:microsoft.com/office/officeart/2005/8/layout/hierarchy1"/>
    <dgm:cxn modelId="{5272E156-B172-4AA0-A130-85D050AA3837}" srcId="{2F8F2082-F02A-45E0-A018-F08C4AD29ACB}" destId="{B63CBBDD-E0C1-47CB-9502-94153A0D4A7C}" srcOrd="0" destOrd="0" parTransId="{26F16CFF-21BF-4499-B3F0-84BBF39FDA4B}" sibTransId="{0F5FB925-9C3A-44D5-BFCA-727998C2A952}"/>
    <dgm:cxn modelId="{BC562237-4866-459D-A550-0F4C04A9A4C1}" type="presOf" srcId="{0D7A37E3-25D5-4CD2-8218-A9496C5A7B28}" destId="{27D83706-F795-44C9-A31F-643405A7FF05}" srcOrd="0" destOrd="0" presId="urn:microsoft.com/office/officeart/2005/8/layout/hierarchy1"/>
    <dgm:cxn modelId="{B481C00C-05B0-456C-9230-16E93A028985}" srcId="{671BF486-D920-4857-AEBE-6925D91137FC}" destId="{0AA343AF-145B-466E-A883-6587A8E02906}" srcOrd="1" destOrd="0" parTransId="{4B0A4BFE-EE3E-4392-809D-CB7A45FD961A}" sibTransId="{674A4279-D63F-402E-9C9A-3835E04F02EC}"/>
    <dgm:cxn modelId="{A1A01AE7-55DF-4872-8CF4-CFC44CB6E44A}" type="presOf" srcId="{B0AA0B46-0AB5-4FE5-B3B5-532C226DC63D}" destId="{85B12DA3-DABF-4B39-AF5E-14D6120D2276}" srcOrd="0" destOrd="0" presId="urn:microsoft.com/office/officeart/2005/8/layout/hierarchy1"/>
    <dgm:cxn modelId="{8320B51B-9D92-4445-87C5-F941CD1FC650}" type="presOf" srcId="{671BF486-D920-4857-AEBE-6925D91137FC}" destId="{A3C5A774-86DF-4734-89AA-F7D603A3ABD1}" srcOrd="0" destOrd="0" presId="urn:microsoft.com/office/officeart/2005/8/layout/hierarchy1"/>
    <dgm:cxn modelId="{1445A525-DD04-4CC5-BBB5-B6C0D21BFCDD}" type="presOf" srcId="{C07AC93E-8D4F-4258-A7EB-7C19D63BE0FC}" destId="{69540567-B6A1-48B2-9E15-5039D80DF2BA}" srcOrd="0" destOrd="0" presId="urn:microsoft.com/office/officeart/2005/8/layout/hierarchy1"/>
    <dgm:cxn modelId="{17C6B366-3DC6-44A9-B4D0-DF28FC9CCD6F}" srcId="{B0AA0B46-0AB5-4FE5-B3B5-532C226DC63D}" destId="{2F8F2082-F02A-45E0-A018-F08C4AD29ACB}" srcOrd="1" destOrd="0" parTransId="{C07AC93E-8D4F-4258-A7EB-7C19D63BE0FC}" sibTransId="{A0BBE463-5AAA-42CA-8CBF-93E11B5DB0BB}"/>
    <dgm:cxn modelId="{929E8226-F636-4157-ABB2-CDE40BFC3211}" type="presOf" srcId="{ABE5C10C-F4BF-4BAD-8749-BDC5CF349A76}" destId="{8818CB60-7885-4E1B-86AD-E6B8A1046BD7}" srcOrd="0" destOrd="0" presId="urn:microsoft.com/office/officeart/2005/8/layout/hierarchy1"/>
    <dgm:cxn modelId="{8A9AC162-7D90-4E34-BC9C-E6533CF4CE13}" srcId="{BA99ED6B-97CC-49A4-99BA-2007CB165B16}" destId="{B0AA0B46-0AB5-4FE5-B3B5-532C226DC63D}" srcOrd="1" destOrd="0" parTransId="{063228B3-D7FE-4E0F-89A1-C67CE340CA6F}" sibTransId="{A2457925-D02D-4ED6-B9B6-6E57EA4BD325}"/>
    <dgm:cxn modelId="{D1A81E0B-FB8B-4E19-8822-09BEDA4596B4}" type="presOf" srcId="{6BD69AC9-4775-41E8-83A2-8780788E2FDB}" destId="{EEB66DA7-1892-44A2-9E52-3DC4D514958D}" srcOrd="0" destOrd="0" presId="urn:microsoft.com/office/officeart/2005/8/layout/hierarchy1"/>
    <dgm:cxn modelId="{910D3F1E-4BC5-4F2B-A509-E4C2C4115DE4}" type="presOf" srcId="{BA99ED6B-97CC-49A4-99BA-2007CB165B16}" destId="{4EA07F3A-EBBB-4DA7-A847-C4F56FCBC809}" srcOrd="0" destOrd="0" presId="urn:microsoft.com/office/officeart/2005/8/layout/hierarchy1"/>
    <dgm:cxn modelId="{98FBF738-531E-4174-A656-38C11A48214B}" type="presOf" srcId="{84A268F6-2B96-4443-B706-236A3FD4335F}" destId="{E3613C24-1D29-4A17-9FF3-F95D5F40BEE5}" srcOrd="0" destOrd="0" presId="urn:microsoft.com/office/officeart/2005/8/layout/hierarchy1"/>
    <dgm:cxn modelId="{DEA91238-C123-4D4E-8E27-10838B637F43}" srcId="{D0F2F8BC-CBE8-4522-AB60-1F12ABEB30E4}" destId="{BA99ED6B-97CC-49A4-99BA-2007CB165B16}" srcOrd="0" destOrd="0" parTransId="{E77E3D2E-7AF3-4A15-855E-8BD3E93F3059}" sibTransId="{9E1198FC-337F-4D99-951D-C7672D23A143}"/>
    <dgm:cxn modelId="{C0E606FA-B5D8-45E6-BA83-98A5239D6EA0}" srcId="{671BF486-D920-4857-AEBE-6925D91137FC}" destId="{6BD69AC9-4775-41E8-83A2-8780788E2FDB}" srcOrd="0" destOrd="0" parTransId="{FE78DE65-F52C-4BFD-9CB2-A93FA2013E7A}" sibTransId="{159D8172-F1D9-465E-A017-24D4E249008F}"/>
    <dgm:cxn modelId="{16E9B959-4551-4347-8D69-B163983D078A}" type="presOf" srcId="{4B0A4BFE-EE3E-4392-809D-CB7A45FD961A}" destId="{895AF3D3-619F-46AF-90DB-72ED8B42BC06}" srcOrd="0" destOrd="0" presId="urn:microsoft.com/office/officeart/2005/8/layout/hierarchy1"/>
    <dgm:cxn modelId="{B91AD8A5-0A2C-4F35-A5F4-9642A37C5664}" srcId="{29DA2C2B-C347-4A81-928B-8B6DCD1D34BA}" destId="{D0F2F8BC-CBE8-4522-AB60-1F12ABEB30E4}" srcOrd="0" destOrd="0" parTransId="{98138F25-BAA9-45F1-A67D-E273593184E4}" sibTransId="{A8EBE9E6-8EAE-4F7A-BEA1-779BDF00ABAC}"/>
    <dgm:cxn modelId="{5BFEDEFB-8A51-4FE3-9771-467F2020820C}" type="presOf" srcId="{D48548B4-55EF-4C49-B14A-B0B9048665CB}" destId="{40C4F699-CB84-4DBD-BE57-839696C6DC56}" srcOrd="0" destOrd="0" presId="urn:microsoft.com/office/officeart/2005/8/layout/hierarchy1"/>
    <dgm:cxn modelId="{08B81614-BCD8-4029-9F08-939D662797E4}" type="presOf" srcId="{1A0825E8-9D19-4279-A77C-FD3E4C0EFA0F}" destId="{FDEEBB09-2C01-4EAF-A315-171666B5377F}" srcOrd="0" destOrd="0" presId="urn:microsoft.com/office/officeart/2005/8/layout/hierarchy1"/>
    <dgm:cxn modelId="{169CE4F3-8CF4-4031-A51E-0AD6E07D4126}" type="presParOf" srcId="{CF22F282-97C8-4BB7-91C6-B33369159296}" destId="{815E513C-3429-4943-88CE-E2D9170113AF}" srcOrd="0" destOrd="0" presId="urn:microsoft.com/office/officeart/2005/8/layout/hierarchy1"/>
    <dgm:cxn modelId="{98F8AB22-0DF3-409E-823F-A95E9F02A8AE}" type="presParOf" srcId="{815E513C-3429-4943-88CE-E2D9170113AF}" destId="{E9EF16BB-55D6-4A15-B463-8A04BA8EDDEE}" srcOrd="0" destOrd="0" presId="urn:microsoft.com/office/officeart/2005/8/layout/hierarchy1"/>
    <dgm:cxn modelId="{91662183-8529-4826-A5EA-DE7F02252D37}" type="presParOf" srcId="{E9EF16BB-55D6-4A15-B463-8A04BA8EDDEE}" destId="{85500809-9473-4945-925D-8827E2E1216C}" srcOrd="0" destOrd="0" presId="urn:microsoft.com/office/officeart/2005/8/layout/hierarchy1"/>
    <dgm:cxn modelId="{0B320CE4-7750-46ED-B95B-77D2A8EED818}" type="presParOf" srcId="{E9EF16BB-55D6-4A15-B463-8A04BA8EDDEE}" destId="{3F06BB96-E4D7-4E14-B46D-8072FF62287D}" srcOrd="1" destOrd="0" presId="urn:microsoft.com/office/officeart/2005/8/layout/hierarchy1"/>
    <dgm:cxn modelId="{AD8E3EBF-1FF4-4C99-A111-23E9F537C035}" type="presParOf" srcId="{815E513C-3429-4943-88CE-E2D9170113AF}" destId="{DFD05669-0739-4FFA-92CC-483810C2376D}" srcOrd="1" destOrd="0" presId="urn:microsoft.com/office/officeart/2005/8/layout/hierarchy1"/>
    <dgm:cxn modelId="{FD95A19F-BAB2-403F-B636-F076B1F9E6A9}" type="presParOf" srcId="{DFD05669-0739-4FFA-92CC-483810C2376D}" destId="{897043E6-B30E-469A-9379-67774848ABAD}" srcOrd="0" destOrd="0" presId="urn:microsoft.com/office/officeart/2005/8/layout/hierarchy1"/>
    <dgm:cxn modelId="{87A4CEB7-7EEE-42CB-8F68-F7A6F6BC1111}" type="presParOf" srcId="{DFD05669-0739-4FFA-92CC-483810C2376D}" destId="{11D13256-CEAE-4B97-ADCF-0DA74319E2B2}" srcOrd="1" destOrd="0" presId="urn:microsoft.com/office/officeart/2005/8/layout/hierarchy1"/>
    <dgm:cxn modelId="{6759246B-7A5F-468A-A1B5-DA9056FAFC98}" type="presParOf" srcId="{11D13256-CEAE-4B97-ADCF-0DA74319E2B2}" destId="{C461C163-2D85-42B8-B565-A11D2732DBC5}" srcOrd="0" destOrd="0" presId="urn:microsoft.com/office/officeart/2005/8/layout/hierarchy1"/>
    <dgm:cxn modelId="{63AD3643-2DD4-4E90-B658-69AFB40DD445}" type="presParOf" srcId="{C461C163-2D85-42B8-B565-A11D2732DBC5}" destId="{F81791EF-CB4F-4D31-932D-EB57E19445B7}" srcOrd="0" destOrd="0" presId="urn:microsoft.com/office/officeart/2005/8/layout/hierarchy1"/>
    <dgm:cxn modelId="{057F3B4C-10AD-47AA-B892-F18B86022574}" type="presParOf" srcId="{C461C163-2D85-42B8-B565-A11D2732DBC5}" destId="{4EA07F3A-EBBB-4DA7-A847-C4F56FCBC809}" srcOrd="1" destOrd="0" presId="urn:microsoft.com/office/officeart/2005/8/layout/hierarchy1"/>
    <dgm:cxn modelId="{AB8F628E-E729-4A9F-87D8-55CF533736B7}" type="presParOf" srcId="{11D13256-CEAE-4B97-ADCF-0DA74319E2B2}" destId="{9B375337-31F0-4451-9CDA-5D8102046198}" srcOrd="1" destOrd="0" presId="urn:microsoft.com/office/officeart/2005/8/layout/hierarchy1"/>
    <dgm:cxn modelId="{542E673F-ACB7-4007-B300-0771B4C55ED7}" type="presParOf" srcId="{9B375337-31F0-4451-9CDA-5D8102046198}" destId="{E3613C24-1D29-4A17-9FF3-F95D5F40BEE5}" srcOrd="0" destOrd="0" presId="urn:microsoft.com/office/officeart/2005/8/layout/hierarchy1"/>
    <dgm:cxn modelId="{C921ADDD-258A-4209-B1F3-CBB2A4985646}" type="presParOf" srcId="{9B375337-31F0-4451-9CDA-5D8102046198}" destId="{FE7F538F-63AF-4B9B-BB77-75176A9723A2}" srcOrd="1" destOrd="0" presId="urn:microsoft.com/office/officeart/2005/8/layout/hierarchy1"/>
    <dgm:cxn modelId="{83C276FA-B2B2-4AE2-810C-CEB14733FF79}" type="presParOf" srcId="{FE7F538F-63AF-4B9B-BB77-75176A9723A2}" destId="{24250170-1EAF-471B-9D50-467FDBA72FD8}" srcOrd="0" destOrd="0" presId="urn:microsoft.com/office/officeart/2005/8/layout/hierarchy1"/>
    <dgm:cxn modelId="{73CB7F5A-A584-4333-B846-DF8D733A717A}" type="presParOf" srcId="{24250170-1EAF-471B-9D50-467FDBA72FD8}" destId="{7F7D1333-1178-4A38-A6A9-B6A8B8BD3013}" srcOrd="0" destOrd="0" presId="urn:microsoft.com/office/officeart/2005/8/layout/hierarchy1"/>
    <dgm:cxn modelId="{C62EE942-2DF6-4CD9-9870-A68948C85FC0}" type="presParOf" srcId="{24250170-1EAF-471B-9D50-467FDBA72FD8}" destId="{A3C5A774-86DF-4734-89AA-F7D603A3ABD1}" srcOrd="1" destOrd="0" presId="urn:microsoft.com/office/officeart/2005/8/layout/hierarchy1"/>
    <dgm:cxn modelId="{C2D46A1F-3B9A-4317-840F-BCA349BA2A18}" type="presParOf" srcId="{FE7F538F-63AF-4B9B-BB77-75176A9723A2}" destId="{14E7420B-D6E2-42BE-8ABD-F6B72F25070E}" srcOrd="1" destOrd="0" presId="urn:microsoft.com/office/officeart/2005/8/layout/hierarchy1"/>
    <dgm:cxn modelId="{11A96C25-04B0-48FE-9F06-F0001EC0731A}" type="presParOf" srcId="{14E7420B-D6E2-42BE-8ABD-F6B72F25070E}" destId="{F465F892-1466-490C-BF77-339060A989C2}" srcOrd="0" destOrd="0" presId="urn:microsoft.com/office/officeart/2005/8/layout/hierarchy1"/>
    <dgm:cxn modelId="{4F90B69E-1BA1-4824-B892-756D434C9471}" type="presParOf" srcId="{14E7420B-D6E2-42BE-8ABD-F6B72F25070E}" destId="{17C4532D-50DF-4D65-900F-B5DCE0BE8E70}" srcOrd="1" destOrd="0" presId="urn:microsoft.com/office/officeart/2005/8/layout/hierarchy1"/>
    <dgm:cxn modelId="{28749136-8E3F-44E9-9751-2928D5E8CB06}" type="presParOf" srcId="{17C4532D-50DF-4D65-900F-B5DCE0BE8E70}" destId="{3B489128-6404-4A67-8A1D-AAADDBBC1C16}" srcOrd="0" destOrd="0" presId="urn:microsoft.com/office/officeart/2005/8/layout/hierarchy1"/>
    <dgm:cxn modelId="{3DAF2757-DE9D-4097-B3A9-3DAD57BD18CF}" type="presParOf" srcId="{3B489128-6404-4A67-8A1D-AAADDBBC1C16}" destId="{D802018F-1809-44A0-A70B-EDD256CAF78E}" srcOrd="0" destOrd="0" presId="urn:microsoft.com/office/officeart/2005/8/layout/hierarchy1"/>
    <dgm:cxn modelId="{7C8E1B51-A310-4872-AE85-B352F7976059}" type="presParOf" srcId="{3B489128-6404-4A67-8A1D-AAADDBBC1C16}" destId="{EEB66DA7-1892-44A2-9E52-3DC4D514958D}" srcOrd="1" destOrd="0" presId="urn:microsoft.com/office/officeart/2005/8/layout/hierarchy1"/>
    <dgm:cxn modelId="{5FDA1B14-8EC8-4092-8B4C-AADDA4227904}" type="presParOf" srcId="{17C4532D-50DF-4D65-900F-B5DCE0BE8E70}" destId="{262B6FAB-0980-40C8-873C-B66039BC6A27}" srcOrd="1" destOrd="0" presId="urn:microsoft.com/office/officeart/2005/8/layout/hierarchy1"/>
    <dgm:cxn modelId="{B0E85622-68EA-4A83-AB83-037C81E5D83B}" type="presParOf" srcId="{262B6FAB-0980-40C8-873C-B66039BC6A27}" destId="{40C4F699-CB84-4DBD-BE57-839696C6DC56}" srcOrd="0" destOrd="0" presId="urn:microsoft.com/office/officeart/2005/8/layout/hierarchy1"/>
    <dgm:cxn modelId="{5B20CDB7-FFC1-4539-8237-9BF5E7802163}" type="presParOf" srcId="{262B6FAB-0980-40C8-873C-B66039BC6A27}" destId="{CA333BB3-AB3E-4B72-9E21-A6482037B6AD}" srcOrd="1" destOrd="0" presId="urn:microsoft.com/office/officeart/2005/8/layout/hierarchy1"/>
    <dgm:cxn modelId="{6B6661A5-ABF6-411D-A5CB-DC41C3D45F39}" type="presParOf" srcId="{CA333BB3-AB3E-4B72-9E21-A6482037B6AD}" destId="{E0808A5F-4AA6-47DB-B2C2-AD3941C0BFC6}" srcOrd="0" destOrd="0" presId="urn:microsoft.com/office/officeart/2005/8/layout/hierarchy1"/>
    <dgm:cxn modelId="{0C455BA9-1748-4A69-8656-8AE2E85C88F4}" type="presParOf" srcId="{E0808A5F-4AA6-47DB-B2C2-AD3941C0BFC6}" destId="{8597BF72-06BC-4DA4-897E-A4B33BDD5BE6}" srcOrd="0" destOrd="0" presId="urn:microsoft.com/office/officeart/2005/8/layout/hierarchy1"/>
    <dgm:cxn modelId="{D65D8AF0-5568-4AED-A04B-D737686DCBA5}" type="presParOf" srcId="{E0808A5F-4AA6-47DB-B2C2-AD3941C0BFC6}" destId="{A5D941BE-9BA2-4D64-8E6C-7A28F6B1BE5D}" srcOrd="1" destOrd="0" presId="urn:microsoft.com/office/officeart/2005/8/layout/hierarchy1"/>
    <dgm:cxn modelId="{D2DB607B-C516-4926-8E88-2BE2823657C7}" type="presParOf" srcId="{CA333BB3-AB3E-4B72-9E21-A6482037B6AD}" destId="{EBE1BD5F-08CE-48ED-9F90-160F008A9CF5}" srcOrd="1" destOrd="0" presId="urn:microsoft.com/office/officeart/2005/8/layout/hierarchy1"/>
    <dgm:cxn modelId="{352193C6-6246-4BBA-A58D-A6E5A77913BB}" type="presParOf" srcId="{14E7420B-D6E2-42BE-8ABD-F6B72F25070E}" destId="{895AF3D3-619F-46AF-90DB-72ED8B42BC06}" srcOrd="2" destOrd="0" presId="urn:microsoft.com/office/officeart/2005/8/layout/hierarchy1"/>
    <dgm:cxn modelId="{397B79A1-3683-4A93-A9B1-1FFDEB72F908}" type="presParOf" srcId="{14E7420B-D6E2-42BE-8ABD-F6B72F25070E}" destId="{B2F9C648-6931-4328-AB61-F715FDB1B433}" srcOrd="3" destOrd="0" presId="urn:microsoft.com/office/officeart/2005/8/layout/hierarchy1"/>
    <dgm:cxn modelId="{E0D36EE0-B340-40F8-8A0A-05E3EA2A4BDC}" type="presParOf" srcId="{B2F9C648-6931-4328-AB61-F715FDB1B433}" destId="{656AFE51-FC03-4955-8A5F-61A62E2D2071}" srcOrd="0" destOrd="0" presId="urn:microsoft.com/office/officeart/2005/8/layout/hierarchy1"/>
    <dgm:cxn modelId="{418D6129-B660-44EE-9369-D7454A9B71CB}" type="presParOf" srcId="{656AFE51-FC03-4955-8A5F-61A62E2D2071}" destId="{086B819C-A8BD-4808-BE45-517737582624}" srcOrd="0" destOrd="0" presId="urn:microsoft.com/office/officeart/2005/8/layout/hierarchy1"/>
    <dgm:cxn modelId="{E0CF03F5-42FA-45D4-A666-DF0CD090951F}" type="presParOf" srcId="{656AFE51-FC03-4955-8A5F-61A62E2D2071}" destId="{C61AA078-F03F-4695-B2FC-DDB11B81CC21}" srcOrd="1" destOrd="0" presId="urn:microsoft.com/office/officeart/2005/8/layout/hierarchy1"/>
    <dgm:cxn modelId="{1C055EAA-320F-494B-9549-7F496903EAE6}" type="presParOf" srcId="{B2F9C648-6931-4328-AB61-F715FDB1B433}" destId="{132FCE4F-41C7-4348-BFDC-AFC268BB988C}" srcOrd="1" destOrd="0" presId="urn:microsoft.com/office/officeart/2005/8/layout/hierarchy1"/>
    <dgm:cxn modelId="{B758DA17-4387-4FB0-8AAB-D90A30D59ED7}" type="presParOf" srcId="{132FCE4F-41C7-4348-BFDC-AFC268BB988C}" destId="{FDEEBB09-2C01-4EAF-A315-171666B5377F}" srcOrd="0" destOrd="0" presId="urn:microsoft.com/office/officeart/2005/8/layout/hierarchy1"/>
    <dgm:cxn modelId="{045335EF-B1CB-44C4-9CED-52EDE070979E}" type="presParOf" srcId="{132FCE4F-41C7-4348-BFDC-AFC268BB988C}" destId="{D121E629-F302-44AA-864B-454163808E96}" srcOrd="1" destOrd="0" presId="urn:microsoft.com/office/officeart/2005/8/layout/hierarchy1"/>
    <dgm:cxn modelId="{08366142-93F0-4CC6-8BCF-317EC98ED0A2}" type="presParOf" srcId="{D121E629-F302-44AA-864B-454163808E96}" destId="{75F3C280-CCFA-4A31-810A-3D6539EF6F03}" srcOrd="0" destOrd="0" presId="urn:microsoft.com/office/officeart/2005/8/layout/hierarchy1"/>
    <dgm:cxn modelId="{97A2FE83-1917-4037-963D-8DD867DFEB56}" type="presParOf" srcId="{75F3C280-CCFA-4A31-810A-3D6539EF6F03}" destId="{DF30E177-3C0C-4A72-8B96-36E992180FE4}" srcOrd="0" destOrd="0" presId="urn:microsoft.com/office/officeart/2005/8/layout/hierarchy1"/>
    <dgm:cxn modelId="{7D80F615-9256-43BF-A2E9-D3966F8A962B}" type="presParOf" srcId="{75F3C280-CCFA-4A31-810A-3D6539EF6F03}" destId="{253B5ECE-BBCE-4427-A25E-15C6493BD60E}" srcOrd="1" destOrd="0" presId="urn:microsoft.com/office/officeart/2005/8/layout/hierarchy1"/>
    <dgm:cxn modelId="{60FC7130-B047-4AE3-9B51-E59AFAB49C2E}" type="presParOf" srcId="{D121E629-F302-44AA-864B-454163808E96}" destId="{EA8F32D6-3139-461C-9CC4-E8EAE1BA0ED7}" srcOrd="1" destOrd="0" presId="urn:microsoft.com/office/officeart/2005/8/layout/hierarchy1"/>
    <dgm:cxn modelId="{92F4771A-F2B8-40CE-AB18-487DC9D56326}" type="presParOf" srcId="{9B375337-31F0-4451-9CDA-5D8102046198}" destId="{C0ABB75D-20AA-4F9C-9C29-EF942DFA2077}" srcOrd="2" destOrd="0" presId="urn:microsoft.com/office/officeart/2005/8/layout/hierarchy1"/>
    <dgm:cxn modelId="{B4BAAB7A-AFEC-4950-9FD8-AD86A9D0C8EA}" type="presParOf" srcId="{9B375337-31F0-4451-9CDA-5D8102046198}" destId="{DB8B874D-D1BB-4B11-8276-8AD0747A5A2D}" srcOrd="3" destOrd="0" presId="urn:microsoft.com/office/officeart/2005/8/layout/hierarchy1"/>
    <dgm:cxn modelId="{73BA3644-55CA-4526-9CF3-F1D90CEFEFC4}" type="presParOf" srcId="{DB8B874D-D1BB-4B11-8276-8AD0747A5A2D}" destId="{5498C7BF-5AB5-476A-BE12-C2D750CAAB66}" srcOrd="0" destOrd="0" presId="urn:microsoft.com/office/officeart/2005/8/layout/hierarchy1"/>
    <dgm:cxn modelId="{92C58183-7532-4A5C-97A7-1C8BB8605F1B}" type="presParOf" srcId="{5498C7BF-5AB5-476A-BE12-C2D750CAAB66}" destId="{50899551-C3B9-440D-B6F4-35A0727F03B0}" srcOrd="0" destOrd="0" presId="urn:microsoft.com/office/officeart/2005/8/layout/hierarchy1"/>
    <dgm:cxn modelId="{4321EEDF-8FA4-4B7B-9FD1-12823FC7AA7B}" type="presParOf" srcId="{5498C7BF-5AB5-476A-BE12-C2D750CAAB66}" destId="{85B12DA3-DABF-4B39-AF5E-14D6120D2276}" srcOrd="1" destOrd="0" presId="urn:microsoft.com/office/officeart/2005/8/layout/hierarchy1"/>
    <dgm:cxn modelId="{3D180B37-1987-4283-94BC-8731B13FAB5D}" type="presParOf" srcId="{DB8B874D-D1BB-4B11-8276-8AD0747A5A2D}" destId="{E31A722D-89B4-4FBA-BBFE-3D8B4729A111}" srcOrd="1" destOrd="0" presId="urn:microsoft.com/office/officeart/2005/8/layout/hierarchy1"/>
    <dgm:cxn modelId="{B4C6F3F6-4DB2-4C27-96D4-33567D12DBBF}" type="presParOf" srcId="{E31A722D-89B4-4FBA-BBFE-3D8B4729A111}" destId="{8818CB60-7885-4E1B-86AD-E6B8A1046BD7}" srcOrd="0" destOrd="0" presId="urn:microsoft.com/office/officeart/2005/8/layout/hierarchy1"/>
    <dgm:cxn modelId="{2D8FC59A-BC48-42C2-840F-0D5AA6510798}" type="presParOf" srcId="{E31A722D-89B4-4FBA-BBFE-3D8B4729A111}" destId="{F682019F-1156-4918-8C87-AAE530E3F753}" srcOrd="1" destOrd="0" presId="urn:microsoft.com/office/officeart/2005/8/layout/hierarchy1"/>
    <dgm:cxn modelId="{82D3CE25-4E67-45F9-B701-646FE6584B7B}" type="presParOf" srcId="{F682019F-1156-4918-8C87-AAE530E3F753}" destId="{3CC19122-13F0-4067-9972-55B7FC850B0D}" srcOrd="0" destOrd="0" presId="urn:microsoft.com/office/officeart/2005/8/layout/hierarchy1"/>
    <dgm:cxn modelId="{8B0A7DE4-2BDA-450E-9C66-8FC77071B4DA}" type="presParOf" srcId="{3CC19122-13F0-4067-9972-55B7FC850B0D}" destId="{F3F10ECD-450A-411F-BCCD-9BF0154EDCCB}" srcOrd="0" destOrd="0" presId="urn:microsoft.com/office/officeart/2005/8/layout/hierarchy1"/>
    <dgm:cxn modelId="{C12C09A4-69E4-4782-8F39-842C607CA56C}" type="presParOf" srcId="{3CC19122-13F0-4067-9972-55B7FC850B0D}" destId="{27D83706-F795-44C9-A31F-643405A7FF05}" srcOrd="1" destOrd="0" presId="urn:microsoft.com/office/officeart/2005/8/layout/hierarchy1"/>
    <dgm:cxn modelId="{77012190-D9E1-4633-8C71-5C349F272B34}" type="presParOf" srcId="{F682019F-1156-4918-8C87-AAE530E3F753}" destId="{383999C5-7BE2-4DCD-9F8F-D1F188DB4EF7}" srcOrd="1" destOrd="0" presId="urn:microsoft.com/office/officeart/2005/8/layout/hierarchy1"/>
    <dgm:cxn modelId="{0C5D9129-1FF1-4814-BBDB-85BF64E6F79C}" type="presParOf" srcId="{383999C5-7BE2-4DCD-9F8F-D1F188DB4EF7}" destId="{E74079F5-6DA8-4748-B2C9-E8704E30FB7C}" srcOrd="0" destOrd="0" presId="urn:microsoft.com/office/officeart/2005/8/layout/hierarchy1"/>
    <dgm:cxn modelId="{BFBBB07D-E9A1-4E4E-87E8-5F4136F99D6F}" type="presParOf" srcId="{383999C5-7BE2-4DCD-9F8F-D1F188DB4EF7}" destId="{3D3492AF-B58A-4B84-9C5D-CFBF60460523}" srcOrd="1" destOrd="0" presId="urn:microsoft.com/office/officeart/2005/8/layout/hierarchy1"/>
    <dgm:cxn modelId="{B578E743-52E6-4121-A540-588A2EFDD55C}" type="presParOf" srcId="{3D3492AF-B58A-4B84-9C5D-CFBF60460523}" destId="{23E87B03-AA07-433F-BF3E-511BE36120EE}" srcOrd="0" destOrd="0" presId="urn:microsoft.com/office/officeart/2005/8/layout/hierarchy1"/>
    <dgm:cxn modelId="{F32536D5-9E65-4FB4-9246-007D93EDE899}" type="presParOf" srcId="{23E87B03-AA07-433F-BF3E-511BE36120EE}" destId="{9BA673D6-B2F1-4FE8-8BA2-03F6D7BB09D3}" srcOrd="0" destOrd="0" presId="urn:microsoft.com/office/officeart/2005/8/layout/hierarchy1"/>
    <dgm:cxn modelId="{23539D66-BCFF-427B-A851-C5734665D464}" type="presParOf" srcId="{23E87B03-AA07-433F-BF3E-511BE36120EE}" destId="{79B7C899-6AD3-4221-94BF-6BB0A2591087}" srcOrd="1" destOrd="0" presId="urn:microsoft.com/office/officeart/2005/8/layout/hierarchy1"/>
    <dgm:cxn modelId="{4A7050BC-2E99-49D7-A3AE-DC2C8F122A29}" type="presParOf" srcId="{3D3492AF-B58A-4B84-9C5D-CFBF60460523}" destId="{76A1942C-557F-4FD1-8EAD-DCB714C2D924}" srcOrd="1" destOrd="0" presId="urn:microsoft.com/office/officeart/2005/8/layout/hierarchy1"/>
    <dgm:cxn modelId="{471CD5A8-1037-40D3-8BAF-D253E60901B9}" type="presParOf" srcId="{E31A722D-89B4-4FBA-BBFE-3D8B4729A111}" destId="{69540567-B6A1-48B2-9E15-5039D80DF2BA}" srcOrd="2" destOrd="0" presId="urn:microsoft.com/office/officeart/2005/8/layout/hierarchy1"/>
    <dgm:cxn modelId="{9A3E1FCC-ACD4-434B-8389-DA22F00578B9}" type="presParOf" srcId="{E31A722D-89B4-4FBA-BBFE-3D8B4729A111}" destId="{9A6A9D0E-871F-4862-9C92-282C6F36E9B7}" srcOrd="3" destOrd="0" presId="urn:microsoft.com/office/officeart/2005/8/layout/hierarchy1"/>
    <dgm:cxn modelId="{380AB97A-8AF5-4927-B412-3F7E8E344910}" type="presParOf" srcId="{9A6A9D0E-871F-4862-9C92-282C6F36E9B7}" destId="{4FD60BF7-F14A-480C-8C15-CC6E8A2FFCE4}" srcOrd="0" destOrd="0" presId="urn:microsoft.com/office/officeart/2005/8/layout/hierarchy1"/>
    <dgm:cxn modelId="{DB859D69-70C1-45F0-A834-5B19965D5ED5}" type="presParOf" srcId="{4FD60BF7-F14A-480C-8C15-CC6E8A2FFCE4}" destId="{388DA9DA-5A84-4CB3-849A-CE888A1054D7}" srcOrd="0" destOrd="0" presId="urn:microsoft.com/office/officeart/2005/8/layout/hierarchy1"/>
    <dgm:cxn modelId="{AF29B46C-6520-4626-A534-1972DAF84396}" type="presParOf" srcId="{4FD60BF7-F14A-480C-8C15-CC6E8A2FFCE4}" destId="{D235787A-8354-4C74-8A06-F9AC10923F69}" srcOrd="1" destOrd="0" presId="urn:microsoft.com/office/officeart/2005/8/layout/hierarchy1"/>
    <dgm:cxn modelId="{FFFD2C11-1782-4D44-BE2A-606B47C86DC1}" type="presParOf" srcId="{9A6A9D0E-871F-4862-9C92-282C6F36E9B7}" destId="{4EDDE9F7-E729-43ED-9F51-474E0EB23627}" srcOrd="1" destOrd="0" presId="urn:microsoft.com/office/officeart/2005/8/layout/hierarchy1"/>
    <dgm:cxn modelId="{95023356-BF2C-4FF7-ADA6-FF5D46AEF753}" type="presParOf" srcId="{4EDDE9F7-E729-43ED-9F51-474E0EB23627}" destId="{F728F4BA-50D1-4A8B-B8CB-99651AB8325E}" srcOrd="0" destOrd="0" presId="urn:microsoft.com/office/officeart/2005/8/layout/hierarchy1"/>
    <dgm:cxn modelId="{920AE7CA-0C20-4E39-9526-30657995969C}" type="presParOf" srcId="{4EDDE9F7-E729-43ED-9F51-474E0EB23627}" destId="{BB94CA09-B757-4845-B342-F69DCFA8F288}" srcOrd="1" destOrd="0" presId="urn:microsoft.com/office/officeart/2005/8/layout/hierarchy1"/>
    <dgm:cxn modelId="{054960AE-17C2-4A23-8841-C96300D81B4C}" type="presParOf" srcId="{BB94CA09-B757-4845-B342-F69DCFA8F288}" destId="{19DD5645-9E49-41C3-8C3D-106948CC2B7E}" srcOrd="0" destOrd="0" presId="urn:microsoft.com/office/officeart/2005/8/layout/hierarchy1"/>
    <dgm:cxn modelId="{3F7B7D1B-50CF-4510-A4D1-50C19472AD30}" type="presParOf" srcId="{19DD5645-9E49-41C3-8C3D-106948CC2B7E}" destId="{D76F0901-9C6F-4D7C-AA21-FC4F868DAFEC}" srcOrd="0" destOrd="0" presId="urn:microsoft.com/office/officeart/2005/8/layout/hierarchy1"/>
    <dgm:cxn modelId="{7FF46296-FAEE-40FB-9D13-F824819BD57A}" type="presParOf" srcId="{19DD5645-9E49-41C3-8C3D-106948CC2B7E}" destId="{1B47834B-4755-41EE-A160-E8DAE8ACFC4A}" srcOrd="1" destOrd="0" presId="urn:microsoft.com/office/officeart/2005/8/layout/hierarchy1"/>
    <dgm:cxn modelId="{26C9333D-3745-4C28-936E-EDA35B2E8CCB}" type="presParOf" srcId="{BB94CA09-B757-4845-B342-F69DCFA8F288}" destId="{488DB64C-8644-47A9-92DB-0C2359188618}"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DA2C2B-C347-4A81-928B-8B6DCD1D34BA}"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es-MX"/>
        </a:p>
      </dgm:t>
    </dgm:pt>
    <dgm:pt modelId="{BA99ED6B-97CC-49A4-99BA-2007CB165B16}">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Enlace ante el INFODF</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E77E3D2E-7AF3-4A15-855E-8BD3E93F3059}" type="parTrans" cxnId="{DEA91238-C123-4D4E-8E27-10838B637F43}">
      <dgm:prSet/>
      <dgm:spPr/>
      <dgm:t>
        <a:bodyPr/>
        <a:lstStyle/>
        <a:p>
          <a:endParaRPr lang="es-MX" dirty="0"/>
        </a:p>
      </dgm:t>
    </dgm:pt>
    <dgm:pt modelId="{9E1198FC-337F-4D99-951D-C7672D23A143}" type="sibTrans" cxnId="{DEA91238-C123-4D4E-8E27-10838B637F43}">
      <dgm:prSet/>
      <dgm:spPr/>
      <dgm:t>
        <a:bodyPr/>
        <a:lstStyle/>
        <a:p>
          <a:endParaRPr lang="es-MX"/>
        </a:p>
      </dgm:t>
    </dgm:pt>
    <dgm:pt modelId="{671BF486-D920-4857-AEBE-6925D91137FC}">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por sistema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84A268F6-2B96-4443-B706-236A3FD4335F}" type="parTrans" cxnId="{77E42D34-7426-4342-8313-8EF2B5519AB0}">
      <dgm:prSet/>
      <dgm:spPr/>
      <dgm:t>
        <a:bodyPr/>
        <a:lstStyle/>
        <a:p>
          <a:endParaRPr lang="es-MX" dirty="0"/>
        </a:p>
      </dgm:t>
    </dgm:pt>
    <dgm:pt modelId="{4E3DF0F1-7863-47EE-A2AC-4DB21BC99019}" type="sibTrans" cxnId="{77E42D34-7426-4342-8313-8EF2B5519AB0}">
      <dgm:prSet/>
      <dgm:spPr/>
      <dgm:t>
        <a:bodyPr/>
        <a:lstStyle/>
        <a:p>
          <a:endParaRPr lang="es-MX"/>
        </a:p>
      </dgm:t>
    </dgm:pt>
    <dgm:pt modelId="{71CC998C-7981-4E2C-8403-E2AC76D68A12}">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34055BEC-C3A7-45B9-9490-185EC157BA6A}" type="parTrans" cxnId="{06BD4DBF-C9C4-4382-9BC8-066D22953895}">
      <dgm:prSet/>
      <dgm:spPr/>
      <dgm:t>
        <a:bodyPr/>
        <a:lstStyle/>
        <a:p>
          <a:endParaRPr lang="es-MX" dirty="0"/>
        </a:p>
      </dgm:t>
    </dgm:pt>
    <dgm:pt modelId="{2741CC45-1A00-4D50-9240-CE07A76C7C30}" type="sibTrans" cxnId="{06BD4DBF-C9C4-4382-9BC8-066D22953895}">
      <dgm:prSet/>
      <dgm:spPr/>
      <dgm:t>
        <a:bodyPr/>
        <a:lstStyle/>
        <a:p>
          <a:endParaRPr lang="es-MX"/>
        </a:p>
      </dgm:t>
    </dgm:pt>
    <dgm:pt modelId="{F4FCD1AB-A915-4BA0-8010-9148EC0EF881}">
      <dgm:prSet/>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9B04BF3D-4F6A-4513-8BD5-1AFCE3CC7FB9}" type="parTrans" cxnId="{E1DC9CA2-2E9F-46EE-8854-962B6FC674E8}">
      <dgm:prSet/>
      <dgm:spPr/>
      <dgm:t>
        <a:bodyPr/>
        <a:lstStyle/>
        <a:p>
          <a:endParaRPr lang="es-MX" dirty="0"/>
        </a:p>
      </dgm:t>
    </dgm:pt>
    <dgm:pt modelId="{0BC238F3-2ED4-4176-A00E-CAC4B5C2D44E}" type="sibTrans" cxnId="{E1DC9CA2-2E9F-46EE-8854-962B6FC674E8}">
      <dgm:prSet/>
      <dgm:spPr/>
      <dgm:t>
        <a:bodyPr/>
        <a:lstStyle/>
        <a:p>
          <a:endParaRPr lang="es-MX"/>
        </a:p>
      </dgm:t>
    </dgm:pt>
    <dgm:pt modelId="{E0AFD7CB-037C-44E3-A7BE-03EEB0503ED6}">
      <dgm:prSet/>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Encardado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2502E35F-A170-4E2D-AAD0-5564A1712AD3}" type="parTrans" cxnId="{3366F0F1-DA2F-4F85-BB29-BDF83ABD1EC1}">
      <dgm:prSet/>
      <dgm:spPr/>
      <dgm:t>
        <a:bodyPr/>
        <a:lstStyle/>
        <a:p>
          <a:endParaRPr lang="es-MX" dirty="0"/>
        </a:p>
      </dgm:t>
    </dgm:pt>
    <dgm:pt modelId="{0B00E886-503E-4ACD-AEE3-5E88BCD69FA8}" type="sibTrans" cxnId="{3366F0F1-DA2F-4F85-BB29-BDF83ABD1EC1}">
      <dgm:prSet/>
      <dgm:spPr/>
      <dgm:t>
        <a:bodyPr/>
        <a:lstStyle/>
        <a:p>
          <a:endParaRPr lang="es-MX"/>
        </a:p>
      </dgm:t>
    </dgm:pt>
    <dgm:pt modelId="{D0BC5622-2D9D-4DF2-82E8-F6C8D06C28B5}">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por sistema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7191781F-1386-45CB-9863-718C14EE80B7}" type="parTrans" cxnId="{57C8552D-1212-4927-BF74-D2AAAD7536C6}">
      <dgm:prSet/>
      <dgm:spPr/>
      <dgm:t>
        <a:bodyPr/>
        <a:lstStyle/>
        <a:p>
          <a:endParaRPr lang="es-MX" dirty="0"/>
        </a:p>
      </dgm:t>
    </dgm:pt>
    <dgm:pt modelId="{07313170-FB0A-4E70-9FDE-EF8B629493C3}" type="sibTrans" cxnId="{57C8552D-1212-4927-BF74-D2AAAD7536C6}">
      <dgm:prSet/>
      <dgm:spPr/>
      <dgm:t>
        <a:bodyPr/>
        <a:lstStyle/>
        <a:p>
          <a:endParaRPr lang="es-MX"/>
        </a:p>
      </dgm:t>
    </dgm:pt>
    <dgm:pt modelId="{B0AA0B46-0AB5-4FE5-B3B5-532C226DC63D}">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por sistema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063228B3-D7FE-4E0F-89A1-C67CE340CA6F}" type="parTrans" cxnId="{8A9AC162-7D90-4E34-BC9C-E6533CF4CE13}">
      <dgm:prSet/>
      <dgm:spPr/>
      <dgm:t>
        <a:bodyPr/>
        <a:lstStyle/>
        <a:p>
          <a:endParaRPr lang="es-MX" dirty="0"/>
        </a:p>
      </dgm:t>
    </dgm:pt>
    <dgm:pt modelId="{A2457925-D02D-4ED6-B9B6-6E57EA4BD325}" type="sibTrans" cxnId="{8A9AC162-7D90-4E34-BC9C-E6533CF4CE13}">
      <dgm:prSet/>
      <dgm:spPr/>
      <dgm:t>
        <a:bodyPr/>
        <a:lstStyle/>
        <a:p>
          <a:endParaRPr lang="es-MX"/>
        </a:p>
      </dgm:t>
    </dgm:pt>
    <dgm:pt modelId="{0D7A37E3-25D5-4CD2-8218-A9496C5A7B28}">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ABE5C10C-F4BF-4BAD-8749-BDC5CF349A76}" type="parTrans" cxnId="{4D82A143-3116-49BC-A7EF-04BC165D492D}">
      <dgm:prSet/>
      <dgm:spPr/>
      <dgm:t>
        <a:bodyPr/>
        <a:lstStyle/>
        <a:p>
          <a:endParaRPr lang="es-MX" dirty="0"/>
        </a:p>
      </dgm:t>
    </dgm:pt>
    <dgm:pt modelId="{8826F9D1-0414-40E2-9056-C1CF8E8D9567}" type="sibTrans" cxnId="{4D82A143-3116-49BC-A7EF-04BC165D492D}">
      <dgm:prSet/>
      <dgm:spPr/>
      <dgm:t>
        <a:bodyPr/>
        <a:lstStyle/>
        <a:p>
          <a:endParaRPr lang="es-MX"/>
        </a:p>
      </dgm:t>
    </dgm:pt>
    <dgm:pt modelId="{6BD69AC9-4775-41E8-83A2-8780788E2FDB}">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 física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FE78DE65-F52C-4BFD-9CB2-A93FA2013E7A}" type="parTrans" cxnId="{C0E606FA-B5D8-45E6-BA83-98A5239D6EA0}">
      <dgm:prSet/>
      <dgm:spPr/>
      <dgm:t>
        <a:bodyPr/>
        <a:lstStyle/>
        <a:p>
          <a:endParaRPr lang="es-MX" dirty="0"/>
        </a:p>
      </dgm:t>
    </dgm:pt>
    <dgm:pt modelId="{159D8172-F1D9-465E-A017-24D4E249008F}" type="sibTrans" cxnId="{C0E606FA-B5D8-45E6-BA83-98A5239D6EA0}">
      <dgm:prSet/>
      <dgm:spPr/>
      <dgm:t>
        <a:bodyPr/>
        <a:lstStyle/>
        <a:p>
          <a:endParaRPr lang="es-MX"/>
        </a:p>
      </dgm:t>
    </dgm:pt>
    <dgm:pt modelId="{B63CBBDD-E0C1-47CB-9502-94153A0D4A7C}">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26F16CFF-21BF-4499-B3F0-84BBF39FDA4B}" type="parTrans" cxnId="{5272E156-B172-4AA0-A130-85D050AA3837}">
      <dgm:prSet/>
      <dgm:spPr/>
      <dgm:t>
        <a:bodyPr/>
        <a:lstStyle/>
        <a:p>
          <a:endParaRPr lang="es-MX" dirty="0"/>
        </a:p>
      </dgm:t>
    </dgm:pt>
    <dgm:pt modelId="{0F5FB925-9C3A-44D5-BFCA-727998C2A952}" type="sibTrans" cxnId="{5272E156-B172-4AA0-A130-85D050AA3837}">
      <dgm:prSet/>
      <dgm:spPr/>
      <dgm:t>
        <a:bodyPr/>
        <a:lstStyle/>
        <a:p>
          <a:endParaRPr lang="es-MX"/>
        </a:p>
      </dgm:t>
    </dgm:pt>
    <dgm:pt modelId="{10536BC7-3F1B-48A6-AF30-19F17C62B68C}">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ABF640B8-1A85-4EDF-85E8-4FFB4F2F03F6}" type="parTrans" cxnId="{4C2E9757-5B32-4E3F-BAA6-2718CDE8F52D}">
      <dgm:prSet/>
      <dgm:spPr/>
      <dgm:t>
        <a:bodyPr/>
        <a:lstStyle/>
        <a:p>
          <a:endParaRPr lang="es-MX" dirty="0"/>
        </a:p>
      </dgm:t>
    </dgm:pt>
    <dgm:pt modelId="{77BD4814-A4E0-4C5A-81F2-9C274DE905C3}" type="sibTrans" cxnId="{4C2E9757-5B32-4E3F-BAA6-2718CDE8F52D}">
      <dgm:prSet/>
      <dgm:spPr/>
      <dgm:t>
        <a:bodyPr/>
        <a:lstStyle/>
        <a:p>
          <a:endParaRPr lang="es-MX"/>
        </a:p>
      </dgm:t>
    </dgm:pt>
    <dgm:pt modelId="{C67875A9-845B-4F8C-B67C-BDA2EAB25DD4}">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37358513-C284-4D67-A039-1CDCA1CA269B}" type="parTrans" cxnId="{AA051A58-FE47-46E2-A05C-1912C12C37E5}">
      <dgm:prSet/>
      <dgm:spPr/>
      <dgm:t>
        <a:bodyPr/>
        <a:lstStyle/>
        <a:p>
          <a:endParaRPr lang="es-MX" dirty="0"/>
        </a:p>
      </dgm:t>
    </dgm:pt>
    <dgm:pt modelId="{F1FEC12D-708B-4C92-988D-ECFA2C34029C}" type="sibTrans" cxnId="{AA051A58-FE47-46E2-A05C-1912C12C37E5}">
      <dgm:prSet/>
      <dgm:spPr/>
      <dgm:t>
        <a:bodyPr/>
        <a:lstStyle/>
        <a:p>
          <a:endParaRPr lang="es-MX"/>
        </a:p>
      </dgm:t>
    </dgm:pt>
    <dgm:pt modelId="{EA44B1D1-9F78-49CD-9788-E34EEB6AEB18}">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Encargado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1A0825E8-9D19-4279-A77C-FD3E4C0EFA0F}" type="parTrans" cxnId="{24066EEB-8073-4083-836F-2BAE47A074CE}">
      <dgm:prSet/>
      <dgm:spPr/>
      <dgm:t>
        <a:bodyPr/>
        <a:lstStyle/>
        <a:p>
          <a:endParaRPr lang="es-MX" dirty="0"/>
        </a:p>
      </dgm:t>
    </dgm:pt>
    <dgm:pt modelId="{C808C53D-7AF7-4EE6-8E4B-47450CECEEDF}" type="sibTrans" cxnId="{24066EEB-8073-4083-836F-2BAE47A074CE}">
      <dgm:prSet/>
      <dgm:spPr/>
      <dgm:t>
        <a:bodyPr/>
        <a:lstStyle/>
        <a:p>
          <a:endParaRPr lang="es-MX"/>
        </a:p>
      </dgm:t>
    </dgm:pt>
    <dgm:pt modelId="{D0F2F8BC-CBE8-4522-AB60-1F12ABEB30E4}">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Titular del Ente Público</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98138F25-BAA9-45F1-A67D-E273593184E4}" type="parTrans" cxnId="{B91AD8A5-0A2C-4F35-A5F4-9642A37C5664}">
      <dgm:prSet/>
      <dgm:spPr/>
      <dgm:t>
        <a:bodyPr/>
        <a:lstStyle/>
        <a:p>
          <a:endParaRPr lang="es-MX"/>
        </a:p>
      </dgm:t>
    </dgm:pt>
    <dgm:pt modelId="{A8EBE9E6-8EAE-4F7A-BEA1-779BDF00ABAC}" type="sibTrans" cxnId="{B91AD8A5-0A2C-4F35-A5F4-9642A37C5664}">
      <dgm:prSet/>
      <dgm:spPr/>
      <dgm:t>
        <a:bodyPr/>
        <a:lstStyle/>
        <a:p>
          <a:endParaRPr lang="es-MX"/>
        </a:p>
      </dgm:t>
    </dgm:pt>
    <dgm:pt modelId="{E4F4E88F-511F-4081-8A5E-B9D053844E88}">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 informática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ABC839D1-9EB1-4E67-8BAF-DC6F862BD599}" type="parTrans" cxnId="{6A0E7B88-EAF4-4E8C-BB3E-5DA68552CBFD}">
      <dgm:prSet/>
      <dgm:spPr/>
      <dgm:t>
        <a:bodyPr/>
        <a:lstStyle/>
        <a:p>
          <a:endParaRPr lang="es-MX" dirty="0"/>
        </a:p>
      </dgm:t>
    </dgm:pt>
    <dgm:pt modelId="{8EBCCE5A-31ED-4B42-A80D-2E9FD71AF673}" type="sibTrans" cxnId="{6A0E7B88-EAF4-4E8C-BB3E-5DA68552CBFD}">
      <dgm:prSet/>
      <dgm:spPr/>
      <dgm:t>
        <a:bodyPr/>
        <a:lstStyle/>
        <a:p>
          <a:endParaRPr lang="es-MX"/>
        </a:p>
      </dgm:t>
    </dgm:pt>
    <dgm:pt modelId="{19B4F36C-C06B-43D6-898F-583EC7D1330A}">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 informática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ABD68EDA-8B8D-4096-A03D-7693A3CAB3A5}" type="parTrans" cxnId="{C654FC80-5897-4D00-A53B-0059DA4EE49F}">
      <dgm:prSet/>
      <dgm:spPr/>
      <dgm:t>
        <a:bodyPr/>
        <a:lstStyle/>
        <a:p>
          <a:endParaRPr lang="es-MX" dirty="0"/>
        </a:p>
      </dgm:t>
    </dgm:pt>
    <dgm:pt modelId="{596FA564-28D2-4B8F-8AF9-4CA3D85C0385}" type="sibTrans" cxnId="{C654FC80-5897-4D00-A53B-0059DA4EE49F}">
      <dgm:prSet/>
      <dgm:spPr/>
      <dgm:t>
        <a:bodyPr/>
        <a:lstStyle/>
        <a:p>
          <a:endParaRPr lang="es-MX"/>
        </a:p>
      </dgm:t>
    </dgm:pt>
    <dgm:pt modelId="{EBD38224-CED7-4FF9-8E61-43B2610CEE4E}">
      <dgm:prSet phldrT="[Texto]"/>
      <dgm:spPr/>
      <dgm:t>
        <a:bodyPr/>
        <a:lstStyle/>
        <a:p>
          <a:r>
            <a:rPr lang="es-MX"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Responsable de seguridad informática</a:t>
          </a:r>
          <a:endParaRPr lang="es-MX"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dgm:t>
    </dgm:pt>
    <dgm:pt modelId="{B58BEB0D-CA5A-4B02-AE4E-3DEAA3981A84}" type="parTrans" cxnId="{F4875907-D52C-4FD4-8969-7526EE43682C}">
      <dgm:prSet/>
      <dgm:spPr/>
      <dgm:t>
        <a:bodyPr/>
        <a:lstStyle/>
        <a:p>
          <a:endParaRPr lang="es-MX" dirty="0"/>
        </a:p>
      </dgm:t>
    </dgm:pt>
    <dgm:pt modelId="{609399BF-777C-496B-AFB2-3E39C8F13513}" type="sibTrans" cxnId="{F4875907-D52C-4FD4-8969-7526EE43682C}">
      <dgm:prSet/>
      <dgm:spPr/>
      <dgm:t>
        <a:bodyPr/>
        <a:lstStyle/>
        <a:p>
          <a:endParaRPr lang="es-MX"/>
        </a:p>
      </dgm:t>
    </dgm:pt>
    <dgm:pt modelId="{CF22F282-97C8-4BB7-91C6-B33369159296}" type="pres">
      <dgm:prSet presAssocID="{29DA2C2B-C347-4A81-928B-8B6DCD1D34BA}" presName="hierChild1" presStyleCnt="0">
        <dgm:presLayoutVars>
          <dgm:chPref val="1"/>
          <dgm:dir/>
          <dgm:animOne val="branch"/>
          <dgm:animLvl val="lvl"/>
          <dgm:resizeHandles/>
        </dgm:presLayoutVars>
      </dgm:prSet>
      <dgm:spPr/>
      <dgm:t>
        <a:bodyPr/>
        <a:lstStyle/>
        <a:p>
          <a:endParaRPr lang="es-MX"/>
        </a:p>
      </dgm:t>
    </dgm:pt>
    <dgm:pt modelId="{815E513C-3429-4943-88CE-E2D9170113AF}" type="pres">
      <dgm:prSet presAssocID="{D0F2F8BC-CBE8-4522-AB60-1F12ABEB30E4}" presName="hierRoot1" presStyleCnt="0"/>
      <dgm:spPr/>
    </dgm:pt>
    <dgm:pt modelId="{E9EF16BB-55D6-4A15-B463-8A04BA8EDDEE}" type="pres">
      <dgm:prSet presAssocID="{D0F2F8BC-CBE8-4522-AB60-1F12ABEB30E4}" presName="composite" presStyleCnt="0"/>
      <dgm:spPr/>
    </dgm:pt>
    <dgm:pt modelId="{85500809-9473-4945-925D-8827E2E1216C}" type="pres">
      <dgm:prSet presAssocID="{D0F2F8BC-CBE8-4522-AB60-1F12ABEB30E4}" presName="background" presStyleLbl="node0" presStyleIdx="0" presStyleCnt="1"/>
      <dgm:spPr/>
    </dgm:pt>
    <dgm:pt modelId="{3F06BB96-E4D7-4E14-B46D-8072FF62287D}" type="pres">
      <dgm:prSet presAssocID="{D0F2F8BC-CBE8-4522-AB60-1F12ABEB30E4}" presName="text" presStyleLbl="fgAcc0" presStyleIdx="0" presStyleCnt="1">
        <dgm:presLayoutVars>
          <dgm:chPref val="3"/>
        </dgm:presLayoutVars>
      </dgm:prSet>
      <dgm:spPr/>
      <dgm:t>
        <a:bodyPr/>
        <a:lstStyle/>
        <a:p>
          <a:endParaRPr lang="es-MX"/>
        </a:p>
      </dgm:t>
    </dgm:pt>
    <dgm:pt modelId="{DFD05669-0739-4FFA-92CC-483810C2376D}" type="pres">
      <dgm:prSet presAssocID="{D0F2F8BC-CBE8-4522-AB60-1F12ABEB30E4}" presName="hierChild2" presStyleCnt="0"/>
      <dgm:spPr/>
    </dgm:pt>
    <dgm:pt modelId="{897043E6-B30E-469A-9379-67774848ABAD}" type="pres">
      <dgm:prSet presAssocID="{E77E3D2E-7AF3-4A15-855E-8BD3E93F3059}" presName="Name10" presStyleLbl="parChTrans1D2" presStyleIdx="0" presStyleCnt="1"/>
      <dgm:spPr/>
      <dgm:t>
        <a:bodyPr/>
        <a:lstStyle/>
        <a:p>
          <a:endParaRPr lang="es-MX"/>
        </a:p>
      </dgm:t>
    </dgm:pt>
    <dgm:pt modelId="{11D13256-CEAE-4B97-ADCF-0DA74319E2B2}" type="pres">
      <dgm:prSet presAssocID="{BA99ED6B-97CC-49A4-99BA-2007CB165B16}" presName="hierRoot2" presStyleCnt="0"/>
      <dgm:spPr/>
    </dgm:pt>
    <dgm:pt modelId="{C461C163-2D85-42B8-B565-A11D2732DBC5}" type="pres">
      <dgm:prSet presAssocID="{BA99ED6B-97CC-49A4-99BA-2007CB165B16}" presName="composite2" presStyleCnt="0"/>
      <dgm:spPr/>
    </dgm:pt>
    <dgm:pt modelId="{F81791EF-CB4F-4D31-932D-EB57E19445B7}" type="pres">
      <dgm:prSet presAssocID="{BA99ED6B-97CC-49A4-99BA-2007CB165B16}" presName="background2" presStyleLbl="node2" presStyleIdx="0" presStyleCnt="1"/>
      <dgm:spPr/>
    </dgm:pt>
    <dgm:pt modelId="{4EA07F3A-EBBB-4DA7-A847-C4F56FCBC809}" type="pres">
      <dgm:prSet presAssocID="{BA99ED6B-97CC-49A4-99BA-2007CB165B16}" presName="text2" presStyleLbl="fgAcc2" presStyleIdx="0" presStyleCnt="1">
        <dgm:presLayoutVars>
          <dgm:chPref val="3"/>
        </dgm:presLayoutVars>
      </dgm:prSet>
      <dgm:spPr/>
      <dgm:t>
        <a:bodyPr/>
        <a:lstStyle/>
        <a:p>
          <a:endParaRPr lang="es-MX"/>
        </a:p>
      </dgm:t>
    </dgm:pt>
    <dgm:pt modelId="{9B375337-31F0-4451-9CDA-5D8102046198}" type="pres">
      <dgm:prSet presAssocID="{BA99ED6B-97CC-49A4-99BA-2007CB165B16}" presName="hierChild3" presStyleCnt="0"/>
      <dgm:spPr/>
    </dgm:pt>
    <dgm:pt modelId="{E3613C24-1D29-4A17-9FF3-F95D5F40BEE5}" type="pres">
      <dgm:prSet presAssocID="{84A268F6-2B96-4443-B706-236A3FD4335F}" presName="Name17" presStyleLbl="parChTrans1D3" presStyleIdx="0" presStyleCnt="3"/>
      <dgm:spPr/>
      <dgm:t>
        <a:bodyPr/>
        <a:lstStyle/>
        <a:p>
          <a:endParaRPr lang="es-MX"/>
        </a:p>
      </dgm:t>
    </dgm:pt>
    <dgm:pt modelId="{FE7F538F-63AF-4B9B-BB77-75176A9723A2}" type="pres">
      <dgm:prSet presAssocID="{671BF486-D920-4857-AEBE-6925D91137FC}" presName="hierRoot3" presStyleCnt="0"/>
      <dgm:spPr/>
    </dgm:pt>
    <dgm:pt modelId="{24250170-1EAF-471B-9D50-467FDBA72FD8}" type="pres">
      <dgm:prSet presAssocID="{671BF486-D920-4857-AEBE-6925D91137FC}" presName="composite3" presStyleCnt="0"/>
      <dgm:spPr/>
    </dgm:pt>
    <dgm:pt modelId="{7F7D1333-1178-4A38-A6A9-B6A8B8BD3013}" type="pres">
      <dgm:prSet presAssocID="{671BF486-D920-4857-AEBE-6925D91137FC}" presName="background3" presStyleLbl="node3" presStyleIdx="0" presStyleCnt="3"/>
      <dgm:spPr/>
    </dgm:pt>
    <dgm:pt modelId="{A3C5A774-86DF-4734-89AA-F7D603A3ABD1}" type="pres">
      <dgm:prSet presAssocID="{671BF486-D920-4857-AEBE-6925D91137FC}" presName="text3" presStyleLbl="fgAcc3" presStyleIdx="0" presStyleCnt="3">
        <dgm:presLayoutVars>
          <dgm:chPref val="3"/>
        </dgm:presLayoutVars>
      </dgm:prSet>
      <dgm:spPr/>
      <dgm:t>
        <a:bodyPr/>
        <a:lstStyle/>
        <a:p>
          <a:endParaRPr lang="es-MX"/>
        </a:p>
      </dgm:t>
    </dgm:pt>
    <dgm:pt modelId="{14E7420B-D6E2-42BE-8ABD-F6B72F25070E}" type="pres">
      <dgm:prSet presAssocID="{671BF486-D920-4857-AEBE-6925D91137FC}" presName="hierChild4" presStyleCnt="0"/>
      <dgm:spPr/>
    </dgm:pt>
    <dgm:pt modelId="{F465F892-1466-490C-BF77-339060A989C2}" type="pres">
      <dgm:prSet presAssocID="{FE78DE65-F52C-4BFD-9CB2-A93FA2013E7A}" presName="Name23" presStyleLbl="parChTrans1D4" presStyleIdx="0" presStyleCnt="12"/>
      <dgm:spPr/>
      <dgm:t>
        <a:bodyPr/>
        <a:lstStyle/>
        <a:p>
          <a:endParaRPr lang="es-MX"/>
        </a:p>
      </dgm:t>
    </dgm:pt>
    <dgm:pt modelId="{17C4532D-50DF-4D65-900F-B5DCE0BE8E70}" type="pres">
      <dgm:prSet presAssocID="{6BD69AC9-4775-41E8-83A2-8780788E2FDB}" presName="hierRoot4" presStyleCnt="0"/>
      <dgm:spPr/>
    </dgm:pt>
    <dgm:pt modelId="{3B489128-6404-4A67-8A1D-AAADDBBC1C16}" type="pres">
      <dgm:prSet presAssocID="{6BD69AC9-4775-41E8-83A2-8780788E2FDB}" presName="composite4" presStyleCnt="0"/>
      <dgm:spPr/>
    </dgm:pt>
    <dgm:pt modelId="{D802018F-1809-44A0-A70B-EDD256CAF78E}" type="pres">
      <dgm:prSet presAssocID="{6BD69AC9-4775-41E8-83A2-8780788E2FDB}" presName="background4" presStyleLbl="node4" presStyleIdx="0" presStyleCnt="12"/>
      <dgm:spPr/>
    </dgm:pt>
    <dgm:pt modelId="{EEB66DA7-1892-44A2-9E52-3DC4D514958D}" type="pres">
      <dgm:prSet presAssocID="{6BD69AC9-4775-41E8-83A2-8780788E2FDB}" presName="text4" presStyleLbl="fgAcc4" presStyleIdx="0" presStyleCnt="12">
        <dgm:presLayoutVars>
          <dgm:chPref val="3"/>
        </dgm:presLayoutVars>
      </dgm:prSet>
      <dgm:spPr/>
      <dgm:t>
        <a:bodyPr/>
        <a:lstStyle/>
        <a:p>
          <a:endParaRPr lang="es-MX"/>
        </a:p>
      </dgm:t>
    </dgm:pt>
    <dgm:pt modelId="{262B6FAB-0980-40C8-873C-B66039BC6A27}" type="pres">
      <dgm:prSet presAssocID="{6BD69AC9-4775-41E8-83A2-8780788E2FDB}" presName="hierChild5" presStyleCnt="0"/>
      <dgm:spPr/>
    </dgm:pt>
    <dgm:pt modelId="{D5A3D77B-AC2E-4A17-9A04-B269439E03BB}" type="pres">
      <dgm:prSet presAssocID="{ABC839D1-9EB1-4E67-8BAF-DC6F862BD599}" presName="Name23" presStyleLbl="parChTrans1D4" presStyleIdx="1" presStyleCnt="12"/>
      <dgm:spPr/>
      <dgm:t>
        <a:bodyPr/>
        <a:lstStyle/>
        <a:p>
          <a:endParaRPr lang="es-MX"/>
        </a:p>
      </dgm:t>
    </dgm:pt>
    <dgm:pt modelId="{82C2C943-23D7-4CD2-8DD0-48A6EF1ED9CB}" type="pres">
      <dgm:prSet presAssocID="{E4F4E88F-511F-4081-8A5E-B9D053844E88}" presName="hierRoot4" presStyleCnt="0"/>
      <dgm:spPr/>
    </dgm:pt>
    <dgm:pt modelId="{963D4C27-0C16-47DB-96F3-455954C14B59}" type="pres">
      <dgm:prSet presAssocID="{E4F4E88F-511F-4081-8A5E-B9D053844E88}" presName="composite4" presStyleCnt="0"/>
      <dgm:spPr/>
    </dgm:pt>
    <dgm:pt modelId="{FE235A62-8919-4B29-BEC9-00114FD23CEB}" type="pres">
      <dgm:prSet presAssocID="{E4F4E88F-511F-4081-8A5E-B9D053844E88}" presName="background4" presStyleLbl="node4" presStyleIdx="1" presStyleCnt="12"/>
      <dgm:spPr/>
    </dgm:pt>
    <dgm:pt modelId="{90F2B128-C1EE-406C-8240-583A58EF5D17}" type="pres">
      <dgm:prSet presAssocID="{E4F4E88F-511F-4081-8A5E-B9D053844E88}" presName="text4" presStyleLbl="fgAcc4" presStyleIdx="1" presStyleCnt="12">
        <dgm:presLayoutVars>
          <dgm:chPref val="3"/>
        </dgm:presLayoutVars>
      </dgm:prSet>
      <dgm:spPr/>
      <dgm:t>
        <a:bodyPr/>
        <a:lstStyle/>
        <a:p>
          <a:endParaRPr lang="es-MX"/>
        </a:p>
      </dgm:t>
    </dgm:pt>
    <dgm:pt modelId="{F8C4B778-D743-4AF4-996B-E38D6F9E2572}" type="pres">
      <dgm:prSet presAssocID="{E4F4E88F-511F-4081-8A5E-B9D053844E88}" presName="hierChild5" presStyleCnt="0"/>
      <dgm:spPr/>
    </dgm:pt>
    <dgm:pt modelId="{81557B07-C05D-413A-BB2E-2E6654C8AA3D}" type="pres">
      <dgm:prSet presAssocID="{37358513-C284-4D67-A039-1CDCA1CA269B}" presName="Name23" presStyleLbl="parChTrans1D4" presStyleIdx="2" presStyleCnt="12"/>
      <dgm:spPr/>
      <dgm:t>
        <a:bodyPr/>
        <a:lstStyle/>
        <a:p>
          <a:endParaRPr lang="es-MX"/>
        </a:p>
      </dgm:t>
    </dgm:pt>
    <dgm:pt modelId="{6D2D6402-63FF-4A46-B306-6B17B048F2F1}" type="pres">
      <dgm:prSet presAssocID="{C67875A9-845B-4F8C-B67C-BDA2EAB25DD4}" presName="hierRoot4" presStyleCnt="0"/>
      <dgm:spPr/>
    </dgm:pt>
    <dgm:pt modelId="{24BE6685-5E5C-47AC-9463-11651588988F}" type="pres">
      <dgm:prSet presAssocID="{C67875A9-845B-4F8C-B67C-BDA2EAB25DD4}" presName="composite4" presStyleCnt="0"/>
      <dgm:spPr/>
    </dgm:pt>
    <dgm:pt modelId="{95001F4F-BA3B-476C-A91E-903B9711EFA3}" type="pres">
      <dgm:prSet presAssocID="{C67875A9-845B-4F8C-B67C-BDA2EAB25DD4}" presName="background4" presStyleLbl="node4" presStyleIdx="2" presStyleCnt="12"/>
      <dgm:spPr/>
    </dgm:pt>
    <dgm:pt modelId="{8B603C3F-C241-49DE-909D-EBDF8547B27A}" type="pres">
      <dgm:prSet presAssocID="{C67875A9-845B-4F8C-B67C-BDA2EAB25DD4}" presName="text4" presStyleLbl="fgAcc4" presStyleIdx="2" presStyleCnt="12">
        <dgm:presLayoutVars>
          <dgm:chPref val="3"/>
        </dgm:presLayoutVars>
      </dgm:prSet>
      <dgm:spPr/>
      <dgm:t>
        <a:bodyPr/>
        <a:lstStyle/>
        <a:p>
          <a:endParaRPr lang="es-MX"/>
        </a:p>
      </dgm:t>
    </dgm:pt>
    <dgm:pt modelId="{774452A5-94B1-4307-90D7-3BABE1FED4F1}" type="pres">
      <dgm:prSet presAssocID="{C67875A9-845B-4F8C-B67C-BDA2EAB25DD4}" presName="hierChild5" presStyleCnt="0"/>
      <dgm:spPr/>
    </dgm:pt>
    <dgm:pt modelId="{FDEEBB09-2C01-4EAF-A315-171666B5377F}" type="pres">
      <dgm:prSet presAssocID="{1A0825E8-9D19-4279-A77C-FD3E4C0EFA0F}" presName="Name23" presStyleLbl="parChTrans1D4" presStyleIdx="3" presStyleCnt="12"/>
      <dgm:spPr/>
      <dgm:t>
        <a:bodyPr/>
        <a:lstStyle/>
        <a:p>
          <a:endParaRPr lang="es-MX"/>
        </a:p>
      </dgm:t>
    </dgm:pt>
    <dgm:pt modelId="{D121E629-F302-44AA-864B-454163808E96}" type="pres">
      <dgm:prSet presAssocID="{EA44B1D1-9F78-49CD-9788-E34EEB6AEB18}" presName="hierRoot4" presStyleCnt="0"/>
      <dgm:spPr/>
    </dgm:pt>
    <dgm:pt modelId="{75F3C280-CCFA-4A31-810A-3D6539EF6F03}" type="pres">
      <dgm:prSet presAssocID="{EA44B1D1-9F78-49CD-9788-E34EEB6AEB18}" presName="composite4" presStyleCnt="0"/>
      <dgm:spPr/>
    </dgm:pt>
    <dgm:pt modelId="{DF30E177-3C0C-4A72-8B96-36E992180FE4}" type="pres">
      <dgm:prSet presAssocID="{EA44B1D1-9F78-49CD-9788-E34EEB6AEB18}" presName="background4" presStyleLbl="node4" presStyleIdx="3" presStyleCnt="12"/>
      <dgm:spPr/>
    </dgm:pt>
    <dgm:pt modelId="{253B5ECE-BBCE-4427-A25E-15C6493BD60E}" type="pres">
      <dgm:prSet presAssocID="{EA44B1D1-9F78-49CD-9788-E34EEB6AEB18}" presName="text4" presStyleLbl="fgAcc4" presStyleIdx="3" presStyleCnt="12">
        <dgm:presLayoutVars>
          <dgm:chPref val="3"/>
        </dgm:presLayoutVars>
      </dgm:prSet>
      <dgm:spPr/>
      <dgm:t>
        <a:bodyPr/>
        <a:lstStyle/>
        <a:p>
          <a:endParaRPr lang="es-MX"/>
        </a:p>
      </dgm:t>
    </dgm:pt>
    <dgm:pt modelId="{EA8F32D6-3139-461C-9CC4-E8EAE1BA0ED7}" type="pres">
      <dgm:prSet presAssocID="{EA44B1D1-9F78-49CD-9788-E34EEB6AEB18}" presName="hierChild5" presStyleCnt="0"/>
      <dgm:spPr/>
    </dgm:pt>
    <dgm:pt modelId="{C0ABB75D-20AA-4F9C-9C29-EF942DFA2077}" type="pres">
      <dgm:prSet presAssocID="{063228B3-D7FE-4E0F-89A1-C67CE340CA6F}" presName="Name17" presStyleLbl="parChTrans1D3" presStyleIdx="1" presStyleCnt="3"/>
      <dgm:spPr/>
      <dgm:t>
        <a:bodyPr/>
        <a:lstStyle/>
        <a:p>
          <a:endParaRPr lang="es-MX"/>
        </a:p>
      </dgm:t>
    </dgm:pt>
    <dgm:pt modelId="{DB8B874D-D1BB-4B11-8276-8AD0747A5A2D}" type="pres">
      <dgm:prSet presAssocID="{B0AA0B46-0AB5-4FE5-B3B5-532C226DC63D}" presName="hierRoot3" presStyleCnt="0"/>
      <dgm:spPr/>
    </dgm:pt>
    <dgm:pt modelId="{5498C7BF-5AB5-476A-BE12-C2D750CAAB66}" type="pres">
      <dgm:prSet presAssocID="{B0AA0B46-0AB5-4FE5-B3B5-532C226DC63D}" presName="composite3" presStyleCnt="0"/>
      <dgm:spPr/>
    </dgm:pt>
    <dgm:pt modelId="{50899551-C3B9-440D-B6F4-35A0727F03B0}" type="pres">
      <dgm:prSet presAssocID="{B0AA0B46-0AB5-4FE5-B3B5-532C226DC63D}" presName="background3" presStyleLbl="node3" presStyleIdx="1" presStyleCnt="3"/>
      <dgm:spPr/>
    </dgm:pt>
    <dgm:pt modelId="{85B12DA3-DABF-4B39-AF5E-14D6120D2276}" type="pres">
      <dgm:prSet presAssocID="{B0AA0B46-0AB5-4FE5-B3B5-532C226DC63D}" presName="text3" presStyleLbl="fgAcc3" presStyleIdx="1" presStyleCnt="3">
        <dgm:presLayoutVars>
          <dgm:chPref val="3"/>
        </dgm:presLayoutVars>
      </dgm:prSet>
      <dgm:spPr/>
      <dgm:t>
        <a:bodyPr/>
        <a:lstStyle/>
        <a:p>
          <a:endParaRPr lang="es-MX"/>
        </a:p>
      </dgm:t>
    </dgm:pt>
    <dgm:pt modelId="{E31A722D-89B4-4FBA-BBFE-3D8B4729A111}" type="pres">
      <dgm:prSet presAssocID="{B0AA0B46-0AB5-4FE5-B3B5-532C226DC63D}" presName="hierChild4" presStyleCnt="0"/>
      <dgm:spPr/>
    </dgm:pt>
    <dgm:pt modelId="{8818CB60-7885-4E1B-86AD-E6B8A1046BD7}" type="pres">
      <dgm:prSet presAssocID="{ABE5C10C-F4BF-4BAD-8749-BDC5CF349A76}" presName="Name23" presStyleLbl="parChTrans1D4" presStyleIdx="4" presStyleCnt="12"/>
      <dgm:spPr/>
      <dgm:t>
        <a:bodyPr/>
        <a:lstStyle/>
        <a:p>
          <a:endParaRPr lang="es-MX"/>
        </a:p>
      </dgm:t>
    </dgm:pt>
    <dgm:pt modelId="{F682019F-1156-4918-8C87-AAE530E3F753}" type="pres">
      <dgm:prSet presAssocID="{0D7A37E3-25D5-4CD2-8218-A9496C5A7B28}" presName="hierRoot4" presStyleCnt="0"/>
      <dgm:spPr/>
    </dgm:pt>
    <dgm:pt modelId="{3CC19122-13F0-4067-9972-55B7FC850B0D}" type="pres">
      <dgm:prSet presAssocID="{0D7A37E3-25D5-4CD2-8218-A9496C5A7B28}" presName="composite4" presStyleCnt="0"/>
      <dgm:spPr/>
    </dgm:pt>
    <dgm:pt modelId="{F3F10ECD-450A-411F-BCCD-9BF0154EDCCB}" type="pres">
      <dgm:prSet presAssocID="{0D7A37E3-25D5-4CD2-8218-A9496C5A7B28}" presName="background4" presStyleLbl="node4" presStyleIdx="4" presStyleCnt="12"/>
      <dgm:spPr/>
    </dgm:pt>
    <dgm:pt modelId="{27D83706-F795-44C9-A31F-643405A7FF05}" type="pres">
      <dgm:prSet presAssocID="{0D7A37E3-25D5-4CD2-8218-A9496C5A7B28}" presName="text4" presStyleLbl="fgAcc4" presStyleIdx="4" presStyleCnt="12">
        <dgm:presLayoutVars>
          <dgm:chPref val="3"/>
        </dgm:presLayoutVars>
      </dgm:prSet>
      <dgm:spPr/>
      <dgm:t>
        <a:bodyPr/>
        <a:lstStyle/>
        <a:p>
          <a:endParaRPr lang="es-MX"/>
        </a:p>
      </dgm:t>
    </dgm:pt>
    <dgm:pt modelId="{383999C5-7BE2-4DCD-9F8F-D1F188DB4EF7}" type="pres">
      <dgm:prSet presAssocID="{0D7A37E3-25D5-4CD2-8218-A9496C5A7B28}" presName="hierChild5" presStyleCnt="0"/>
      <dgm:spPr/>
    </dgm:pt>
    <dgm:pt modelId="{CC29320D-177E-4DAA-83C7-F3F9A9EEB46E}" type="pres">
      <dgm:prSet presAssocID="{ABD68EDA-8B8D-4096-A03D-7693A3CAB3A5}" presName="Name23" presStyleLbl="parChTrans1D4" presStyleIdx="5" presStyleCnt="12"/>
      <dgm:spPr/>
      <dgm:t>
        <a:bodyPr/>
        <a:lstStyle/>
        <a:p>
          <a:endParaRPr lang="es-MX"/>
        </a:p>
      </dgm:t>
    </dgm:pt>
    <dgm:pt modelId="{78551632-9E29-4836-8D30-C5C6AFAE09D5}" type="pres">
      <dgm:prSet presAssocID="{19B4F36C-C06B-43D6-898F-583EC7D1330A}" presName="hierRoot4" presStyleCnt="0"/>
      <dgm:spPr/>
    </dgm:pt>
    <dgm:pt modelId="{B4B1CB9C-F15F-488B-A2CC-BF19F10432A3}" type="pres">
      <dgm:prSet presAssocID="{19B4F36C-C06B-43D6-898F-583EC7D1330A}" presName="composite4" presStyleCnt="0"/>
      <dgm:spPr/>
    </dgm:pt>
    <dgm:pt modelId="{88C92EA7-A8E9-4111-80FE-582DA6A4ADCC}" type="pres">
      <dgm:prSet presAssocID="{19B4F36C-C06B-43D6-898F-583EC7D1330A}" presName="background4" presStyleLbl="node4" presStyleIdx="5" presStyleCnt="12"/>
      <dgm:spPr/>
    </dgm:pt>
    <dgm:pt modelId="{ADC4CF98-2924-4A3F-BBB8-2F6C2FFA7FB9}" type="pres">
      <dgm:prSet presAssocID="{19B4F36C-C06B-43D6-898F-583EC7D1330A}" presName="text4" presStyleLbl="fgAcc4" presStyleIdx="5" presStyleCnt="12">
        <dgm:presLayoutVars>
          <dgm:chPref val="3"/>
        </dgm:presLayoutVars>
      </dgm:prSet>
      <dgm:spPr/>
      <dgm:t>
        <a:bodyPr/>
        <a:lstStyle/>
        <a:p>
          <a:endParaRPr lang="es-MX"/>
        </a:p>
      </dgm:t>
    </dgm:pt>
    <dgm:pt modelId="{8970E8C2-13C2-4451-B601-ECD1A6CEF848}" type="pres">
      <dgm:prSet presAssocID="{19B4F36C-C06B-43D6-898F-583EC7D1330A}" presName="hierChild5" presStyleCnt="0"/>
      <dgm:spPr/>
    </dgm:pt>
    <dgm:pt modelId="{F728F4BA-50D1-4A8B-B8CB-99651AB8325E}" type="pres">
      <dgm:prSet presAssocID="{26F16CFF-21BF-4499-B3F0-84BBF39FDA4B}" presName="Name23" presStyleLbl="parChTrans1D4" presStyleIdx="6" presStyleCnt="12"/>
      <dgm:spPr/>
      <dgm:t>
        <a:bodyPr/>
        <a:lstStyle/>
        <a:p>
          <a:endParaRPr lang="es-MX"/>
        </a:p>
      </dgm:t>
    </dgm:pt>
    <dgm:pt modelId="{BB94CA09-B757-4845-B342-F69DCFA8F288}" type="pres">
      <dgm:prSet presAssocID="{B63CBBDD-E0C1-47CB-9502-94153A0D4A7C}" presName="hierRoot4" presStyleCnt="0"/>
      <dgm:spPr/>
    </dgm:pt>
    <dgm:pt modelId="{19DD5645-9E49-41C3-8C3D-106948CC2B7E}" type="pres">
      <dgm:prSet presAssocID="{B63CBBDD-E0C1-47CB-9502-94153A0D4A7C}" presName="composite4" presStyleCnt="0"/>
      <dgm:spPr/>
    </dgm:pt>
    <dgm:pt modelId="{D76F0901-9C6F-4D7C-AA21-FC4F868DAFEC}" type="pres">
      <dgm:prSet presAssocID="{B63CBBDD-E0C1-47CB-9502-94153A0D4A7C}" presName="background4" presStyleLbl="node4" presStyleIdx="6" presStyleCnt="12"/>
      <dgm:spPr/>
    </dgm:pt>
    <dgm:pt modelId="{1B47834B-4755-41EE-A160-E8DAE8ACFC4A}" type="pres">
      <dgm:prSet presAssocID="{B63CBBDD-E0C1-47CB-9502-94153A0D4A7C}" presName="text4" presStyleLbl="fgAcc4" presStyleIdx="6" presStyleCnt="12">
        <dgm:presLayoutVars>
          <dgm:chPref val="3"/>
        </dgm:presLayoutVars>
      </dgm:prSet>
      <dgm:spPr/>
      <dgm:t>
        <a:bodyPr/>
        <a:lstStyle/>
        <a:p>
          <a:endParaRPr lang="es-MX"/>
        </a:p>
      </dgm:t>
    </dgm:pt>
    <dgm:pt modelId="{488DB64C-8644-47A9-92DB-0C2359188618}" type="pres">
      <dgm:prSet presAssocID="{B63CBBDD-E0C1-47CB-9502-94153A0D4A7C}" presName="hierChild5" presStyleCnt="0"/>
      <dgm:spPr/>
    </dgm:pt>
    <dgm:pt modelId="{70F6FCF1-D6A5-4A15-B8BF-F8A31DA0DB8D}" type="pres">
      <dgm:prSet presAssocID="{ABF640B8-1A85-4EDF-85E8-4FFB4F2F03F6}" presName="Name23" presStyleLbl="parChTrans1D4" presStyleIdx="7" presStyleCnt="12"/>
      <dgm:spPr/>
      <dgm:t>
        <a:bodyPr/>
        <a:lstStyle/>
        <a:p>
          <a:endParaRPr lang="es-MX"/>
        </a:p>
      </dgm:t>
    </dgm:pt>
    <dgm:pt modelId="{3C737CE1-40AE-4BA7-BAF6-2FCE96FD710C}" type="pres">
      <dgm:prSet presAssocID="{10536BC7-3F1B-48A6-AF30-19F17C62B68C}" presName="hierRoot4" presStyleCnt="0"/>
      <dgm:spPr/>
    </dgm:pt>
    <dgm:pt modelId="{9B03E9F2-773C-401D-A83F-BB4439A80DF7}" type="pres">
      <dgm:prSet presAssocID="{10536BC7-3F1B-48A6-AF30-19F17C62B68C}" presName="composite4" presStyleCnt="0"/>
      <dgm:spPr/>
    </dgm:pt>
    <dgm:pt modelId="{4C0291E4-2EE5-4358-8EBB-58257AB2AFCD}" type="pres">
      <dgm:prSet presAssocID="{10536BC7-3F1B-48A6-AF30-19F17C62B68C}" presName="background4" presStyleLbl="node4" presStyleIdx="7" presStyleCnt="12"/>
      <dgm:spPr/>
    </dgm:pt>
    <dgm:pt modelId="{06282598-2810-4E67-9CFE-E49E391F944E}" type="pres">
      <dgm:prSet presAssocID="{10536BC7-3F1B-48A6-AF30-19F17C62B68C}" presName="text4" presStyleLbl="fgAcc4" presStyleIdx="7" presStyleCnt="12">
        <dgm:presLayoutVars>
          <dgm:chPref val="3"/>
        </dgm:presLayoutVars>
      </dgm:prSet>
      <dgm:spPr/>
      <dgm:t>
        <a:bodyPr/>
        <a:lstStyle/>
        <a:p>
          <a:endParaRPr lang="es-MX"/>
        </a:p>
      </dgm:t>
    </dgm:pt>
    <dgm:pt modelId="{F2ADB315-F763-4DAD-A8C6-7111B94FAF36}" type="pres">
      <dgm:prSet presAssocID="{10536BC7-3F1B-48A6-AF30-19F17C62B68C}" presName="hierChild5" presStyleCnt="0"/>
      <dgm:spPr/>
    </dgm:pt>
    <dgm:pt modelId="{9DB254AF-5BA8-4BAA-8BFF-389313FEC564}" type="pres">
      <dgm:prSet presAssocID="{7191781F-1386-45CB-9863-718C14EE80B7}" presName="Name17" presStyleLbl="parChTrans1D3" presStyleIdx="2" presStyleCnt="3"/>
      <dgm:spPr/>
      <dgm:t>
        <a:bodyPr/>
        <a:lstStyle/>
        <a:p>
          <a:endParaRPr lang="es-MX"/>
        </a:p>
      </dgm:t>
    </dgm:pt>
    <dgm:pt modelId="{4BEBF1C5-DD2C-4932-A602-7DEFBE935F26}" type="pres">
      <dgm:prSet presAssocID="{D0BC5622-2D9D-4DF2-82E8-F6C8D06C28B5}" presName="hierRoot3" presStyleCnt="0"/>
      <dgm:spPr/>
    </dgm:pt>
    <dgm:pt modelId="{63D4631E-7D17-4F5B-92FD-FEF5AF7D2A64}" type="pres">
      <dgm:prSet presAssocID="{D0BC5622-2D9D-4DF2-82E8-F6C8D06C28B5}" presName="composite3" presStyleCnt="0"/>
      <dgm:spPr/>
    </dgm:pt>
    <dgm:pt modelId="{A93243BB-5FD7-4D40-8AF7-2BB47291FB22}" type="pres">
      <dgm:prSet presAssocID="{D0BC5622-2D9D-4DF2-82E8-F6C8D06C28B5}" presName="background3" presStyleLbl="node3" presStyleIdx="2" presStyleCnt="3"/>
      <dgm:spPr/>
    </dgm:pt>
    <dgm:pt modelId="{57D103B0-89F5-4829-A10F-E2A77C56FF7F}" type="pres">
      <dgm:prSet presAssocID="{D0BC5622-2D9D-4DF2-82E8-F6C8D06C28B5}" presName="text3" presStyleLbl="fgAcc3" presStyleIdx="2" presStyleCnt="3">
        <dgm:presLayoutVars>
          <dgm:chPref val="3"/>
        </dgm:presLayoutVars>
      </dgm:prSet>
      <dgm:spPr/>
      <dgm:t>
        <a:bodyPr/>
        <a:lstStyle/>
        <a:p>
          <a:endParaRPr lang="es-MX"/>
        </a:p>
      </dgm:t>
    </dgm:pt>
    <dgm:pt modelId="{2531A6A9-71FE-4E56-A044-8B76EFBBAA79}" type="pres">
      <dgm:prSet presAssocID="{D0BC5622-2D9D-4DF2-82E8-F6C8D06C28B5}" presName="hierChild4" presStyleCnt="0"/>
      <dgm:spPr/>
    </dgm:pt>
    <dgm:pt modelId="{F2BFC76A-06BE-44BB-A746-6366C64202DC}" type="pres">
      <dgm:prSet presAssocID="{34055BEC-C3A7-45B9-9490-185EC157BA6A}" presName="Name23" presStyleLbl="parChTrans1D4" presStyleIdx="8" presStyleCnt="12"/>
      <dgm:spPr/>
      <dgm:t>
        <a:bodyPr/>
        <a:lstStyle/>
        <a:p>
          <a:endParaRPr lang="es-MX"/>
        </a:p>
      </dgm:t>
    </dgm:pt>
    <dgm:pt modelId="{7441600B-CF44-4D01-A21A-57AF6D5F457B}" type="pres">
      <dgm:prSet presAssocID="{71CC998C-7981-4E2C-8403-E2AC76D68A12}" presName="hierRoot4" presStyleCnt="0"/>
      <dgm:spPr/>
    </dgm:pt>
    <dgm:pt modelId="{AAAE8240-23E2-4976-A49F-55565E3833BD}" type="pres">
      <dgm:prSet presAssocID="{71CC998C-7981-4E2C-8403-E2AC76D68A12}" presName="composite4" presStyleCnt="0"/>
      <dgm:spPr/>
    </dgm:pt>
    <dgm:pt modelId="{195DAC2E-D373-49CD-89BD-D598ED44EB38}" type="pres">
      <dgm:prSet presAssocID="{71CC998C-7981-4E2C-8403-E2AC76D68A12}" presName="background4" presStyleLbl="node4" presStyleIdx="8" presStyleCnt="12"/>
      <dgm:spPr/>
    </dgm:pt>
    <dgm:pt modelId="{0E9B37D7-82B2-46C3-B90E-7977B0519C28}" type="pres">
      <dgm:prSet presAssocID="{71CC998C-7981-4E2C-8403-E2AC76D68A12}" presName="text4" presStyleLbl="fgAcc4" presStyleIdx="8" presStyleCnt="12">
        <dgm:presLayoutVars>
          <dgm:chPref val="3"/>
        </dgm:presLayoutVars>
      </dgm:prSet>
      <dgm:spPr/>
      <dgm:t>
        <a:bodyPr/>
        <a:lstStyle/>
        <a:p>
          <a:endParaRPr lang="es-MX"/>
        </a:p>
      </dgm:t>
    </dgm:pt>
    <dgm:pt modelId="{83D7B58C-FF23-477E-AB62-3BDE9E1C6BEF}" type="pres">
      <dgm:prSet presAssocID="{71CC998C-7981-4E2C-8403-E2AC76D68A12}" presName="hierChild5" presStyleCnt="0"/>
      <dgm:spPr/>
    </dgm:pt>
    <dgm:pt modelId="{2AA52384-1061-4810-8856-733A5F6F5259}" type="pres">
      <dgm:prSet presAssocID="{B58BEB0D-CA5A-4B02-AE4E-3DEAA3981A84}" presName="Name23" presStyleLbl="parChTrans1D4" presStyleIdx="9" presStyleCnt="12"/>
      <dgm:spPr/>
      <dgm:t>
        <a:bodyPr/>
        <a:lstStyle/>
        <a:p>
          <a:endParaRPr lang="es-MX"/>
        </a:p>
      </dgm:t>
    </dgm:pt>
    <dgm:pt modelId="{579AC965-AA14-45D7-A966-034641B092CF}" type="pres">
      <dgm:prSet presAssocID="{EBD38224-CED7-4FF9-8E61-43B2610CEE4E}" presName="hierRoot4" presStyleCnt="0"/>
      <dgm:spPr/>
    </dgm:pt>
    <dgm:pt modelId="{79C13C87-9F86-4370-AA1E-F54B1559FDDE}" type="pres">
      <dgm:prSet presAssocID="{EBD38224-CED7-4FF9-8E61-43B2610CEE4E}" presName="composite4" presStyleCnt="0"/>
      <dgm:spPr/>
    </dgm:pt>
    <dgm:pt modelId="{39735F01-573B-49DF-9935-DD970AE9A9AC}" type="pres">
      <dgm:prSet presAssocID="{EBD38224-CED7-4FF9-8E61-43B2610CEE4E}" presName="background4" presStyleLbl="node4" presStyleIdx="9" presStyleCnt="12"/>
      <dgm:spPr/>
    </dgm:pt>
    <dgm:pt modelId="{7E505F36-C19C-4D21-9394-95472A8039A8}" type="pres">
      <dgm:prSet presAssocID="{EBD38224-CED7-4FF9-8E61-43B2610CEE4E}" presName="text4" presStyleLbl="fgAcc4" presStyleIdx="9" presStyleCnt="12">
        <dgm:presLayoutVars>
          <dgm:chPref val="3"/>
        </dgm:presLayoutVars>
      </dgm:prSet>
      <dgm:spPr/>
      <dgm:t>
        <a:bodyPr/>
        <a:lstStyle/>
        <a:p>
          <a:endParaRPr lang="es-MX"/>
        </a:p>
      </dgm:t>
    </dgm:pt>
    <dgm:pt modelId="{640EC04D-2394-4704-9999-194658C9447F}" type="pres">
      <dgm:prSet presAssocID="{EBD38224-CED7-4FF9-8E61-43B2610CEE4E}" presName="hierChild5" presStyleCnt="0"/>
      <dgm:spPr/>
    </dgm:pt>
    <dgm:pt modelId="{885BDC27-2D69-4F07-8751-B2F4199D91D3}" type="pres">
      <dgm:prSet presAssocID="{9B04BF3D-4F6A-4513-8BD5-1AFCE3CC7FB9}" presName="Name23" presStyleLbl="parChTrans1D4" presStyleIdx="10" presStyleCnt="12"/>
      <dgm:spPr/>
      <dgm:t>
        <a:bodyPr/>
        <a:lstStyle/>
        <a:p>
          <a:endParaRPr lang="es-MX"/>
        </a:p>
      </dgm:t>
    </dgm:pt>
    <dgm:pt modelId="{2E67F16C-6BEF-4113-9253-A4A6D43C9568}" type="pres">
      <dgm:prSet presAssocID="{F4FCD1AB-A915-4BA0-8010-9148EC0EF881}" presName="hierRoot4" presStyleCnt="0"/>
      <dgm:spPr/>
    </dgm:pt>
    <dgm:pt modelId="{2B5838BC-D749-4F7C-9BC5-E74737486007}" type="pres">
      <dgm:prSet presAssocID="{F4FCD1AB-A915-4BA0-8010-9148EC0EF881}" presName="composite4" presStyleCnt="0"/>
      <dgm:spPr/>
    </dgm:pt>
    <dgm:pt modelId="{77C6547A-0205-44B9-B25F-94BBB5DA2CB6}" type="pres">
      <dgm:prSet presAssocID="{F4FCD1AB-A915-4BA0-8010-9148EC0EF881}" presName="background4" presStyleLbl="node4" presStyleIdx="10" presStyleCnt="12"/>
      <dgm:spPr/>
    </dgm:pt>
    <dgm:pt modelId="{46780589-DFA3-4F14-9342-6979F0BE8EB4}" type="pres">
      <dgm:prSet presAssocID="{F4FCD1AB-A915-4BA0-8010-9148EC0EF881}" presName="text4" presStyleLbl="fgAcc4" presStyleIdx="10" presStyleCnt="12" custLinFactNeighborX="-1855" custLinFactNeighborY="-870">
        <dgm:presLayoutVars>
          <dgm:chPref val="3"/>
        </dgm:presLayoutVars>
      </dgm:prSet>
      <dgm:spPr/>
      <dgm:t>
        <a:bodyPr/>
        <a:lstStyle/>
        <a:p>
          <a:endParaRPr lang="es-MX"/>
        </a:p>
      </dgm:t>
    </dgm:pt>
    <dgm:pt modelId="{44956938-0A13-4331-BDCB-0762B247E12C}" type="pres">
      <dgm:prSet presAssocID="{F4FCD1AB-A915-4BA0-8010-9148EC0EF881}" presName="hierChild5" presStyleCnt="0"/>
      <dgm:spPr/>
    </dgm:pt>
    <dgm:pt modelId="{C9674E65-D42C-4CB7-8158-F079EE78AEF9}" type="pres">
      <dgm:prSet presAssocID="{2502E35F-A170-4E2D-AAD0-5564A1712AD3}" presName="Name23" presStyleLbl="parChTrans1D4" presStyleIdx="11" presStyleCnt="12"/>
      <dgm:spPr/>
      <dgm:t>
        <a:bodyPr/>
        <a:lstStyle/>
        <a:p>
          <a:endParaRPr lang="es-MX"/>
        </a:p>
      </dgm:t>
    </dgm:pt>
    <dgm:pt modelId="{85CF21E9-544A-4A05-9656-0EAB7A58D91F}" type="pres">
      <dgm:prSet presAssocID="{E0AFD7CB-037C-44E3-A7BE-03EEB0503ED6}" presName="hierRoot4" presStyleCnt="0"/>
      <dgm:spPr/>
    </dgm:pt>
    <dgm:pt modelId="{3C516B95-1F68-434F-B9FC-CEED203D763C}" type="pres">
      <dgm:prSet presAssocID="{E0AFD7CB-037C-44E3-A7BE-03EEB0503ED6}" presName="composite4" presStyleCnt="0"/>
      <dgm:spPr/>
    </dgm:pt>
    <dgm:pt modelId="{F74EDDE8-926F-4BA1-902B-61841944453A}" type="pres">
      <dgm:prSet presAssocID="{E0AFD7CB-037C-44E3-A7BE-03EEB0503ED6}" presName="background4" presStyleLbl="node4" presStyleIdx="11" presStyleCnt="12"/>
      <dgm:spPr/>
    </dgm:pt>
    <dgm:pt modelId="{C65170C2-7544-4CF1-9B8F-7D5A550744FE}" type="pres">
      <dgm:prSet presAssocID="{E0AFD7CB-037C-44E3-A7BE-03EEB0503ED6}" presName="text4" presStyleLbl="fgAcc4" presStyleIdx="11" presStyleCnt="12">
        <dgm:presLayoutVars>
          <dgm:chPref val="3"/>
        </dgm:presLayoutVars>
      </dgm:prSet>
      <dgm:spPr/>
      <dgm:t>
        <a:bodyPr/>
        <a:lstStyle/>
        <a:p>
          <a:endParaRPr lang="es-MX"/>
        </a:p>
      </dgm:t>
    </dgm:pt>
    <dgm:pt modelId="{FDD2C716-BA1F-468E-99D1-F3DF8FE9F626}" type="pres">
      <dgm:prSet presAssocID="{E0AFD7CB-037C-44E3-A7BE-03EEB0503ED6}" presName="hierChild5" presStyleCnt="0"/>
      <dgm:spPr/>
    </dgm:pt>
  </dgm:ptLst>
  <dgm:cxnLst>
    <dgm:cxn modelId="{CDE63849-EAAE-4E72-8973-D4F6ADBAF110}" type="presOf" srcId="{ABF640B8-1A85-4EDF-85E8-4FFB4F2F03F6}" destId="{70F6FCF1-D6A5-4A15-B8BF-F8A31DA0DB8D}" srcOrd="0" destOrd="0" presId="urn:microsoft.com/office/officeart/2005/8/layout/hierarchy1"/>
    <dgm:cxn modelId="{DEA91238-C123-4D4E-8E27-10838B637F43}" srcId="{D0F2F8BC-CBE8-4522-AB60-1F12ABEB30E4}" destId="{BA99ED6B-97CC-49A4-99BA-2007CB165B16}" srcOrd="0" destOrd="0" parTransId="{E77E3D2E-7AF3-4A15-855E-8BD3E93F3059}" sibTransId="{9E1198FC-337F-4D99-951D-C7672D23A143}"/>
    <dgm:cxn modelId="{9C9BE2CC-4E38-4F55-AA12-76529D285F3B}" type="presOf" srcId="{C67875A9-845B-4F8C-B67C-BDA2EAB25DD4}" destId="{8B603C3F-C241-49DE-909D-EBDF8547B27A}" srcOrd="0" destOrd="0" presId="urn:microsoft.com/office/officeart/2005/8/layout/hierarchy1"/>
    <dgm:cxn modelId="{E9C850E6-6338-47C6-8465-9AC12DDF864B}" type="presOf" srcId="{0D7A37E3-25D5-4CD2-8218-A9496C5A7B28}" destId="{27D83706-F795-44C9-A31F-643405A7FF05}" srcOrd="0" destOrd="0" presId="urn:microsoft.com/office/officeart/2005/8/layout/hierarchy1"/>
    <dgm:cxn modelId="{72B773E4-6E04-4236-AB4D-0AA05A4603ED}" type="presOf" srcId="{29DA2C2B-C347-4A81-928B-8B6DCD1D34BA}" destId="{CF22F282-97C8-4BB7-91C6-B33369159296}" srcOrd="0" destOrd="0" presId="urn:microsoft.com/office/officeart/2005/8/layout/hierarchy1"/>
    <dgm:cxn modelId="{8A9AC162-7D90-4E34-BC9C-E6533CF4CE13}" srcId="{BA99ED6B-97CC-49A4-99BA-2007CB165B16}" destId="{B0AA0B46-0AB5-4FE5-B3B5-532C226DC63D}" srcOrd="1" destOrd="0" parTransId="{063228B3-D7FE-4E0F-89A1-C67CE340CA6F}" sibTransId="{A2457925-D02D-4ED6-B9B6-6E57EA4BD325}"/>
    <dgm:cxn modelId="{18FEBFAD-C7EC-4CC4-8E36-A14508FFE491}" type="presOf" srcId="{10536BC7-3F1B-48A6-AF30-19F17C62B68C}" destId="{06282598-2810-4E67-9CFE-E49E391F944E}" srcOrd="0" destOrd="0" presId="urn:microsoft.com/office/officeart/2005/8/layout/hierarchy1"/>
    <dgm:cxn modelId="{42995D19-B2F1-4636-9F7B-0BACEBC275D3}" type="presOf" srcId="{ABD68EDA-8B8D-4096-A03D-7693A3CAB3A5}" destId="{CC29320D-177E-4DAA-83C7-F3F9A9EEB46E}" srcOrd="0" destOrd="0" presId="urn:microsoft.com/office/officeart/2005/8/layout/hierarchy1"/>
    <dgm:cxn modelId="{199DF7E9-6956-4BD3-970F-6A615845582D}" type="presOf" srcId="{37358513-C284-4D67-A039-1CDCA1CA269B}" destId="{81557B07-C05D-413A-BB2E-2E6654C8AA3D}" srcOrd="0" destOrd="0" presId="urn:microsoft.com/office/officeart/2005/8/layout/hierarchy1"/>
    <dgm:cxn modelId="{ED681CD5-FDB0-4B97-9F38-19DB9DB1DACE}" type="presOf" srcId="{E4F4E88F-511F-4081-8A5E-B9D053844E88}" destId="{90F2B128-C1EE-406C-8240-583A58EF5D17}" srcOrd="0" destOrd="0" presId="urn:microsoft.com/office/officeart/2005/8/layout/hierarchy1"/>
    <dgm:cxn modelId="{24066EEB-8073-4083-836F-2BAE47A074CE}" srcId="{E4F4E88F-511F-4081-8A5E-B9D053844E88}" destId="{EA44B1D1-9F78-49CD-9788-E34EEB6AEB18}" srcOrd="1" destOrd="0" parTransId="{1A0825E8-9D19-4279-A77C-FD3E4C0EFA0F}" sibTransId="{C808C53D-7AF7-4EE6-8E4B-47450CECEEDF}"/>
    <dgm:cxn modelId="{06BD4DBF-C9C4-4382-9BC8-066D22953895}" srcId="{D0BC5622-2D9D-4DF2-82E8-F6C8D06C28B5}" destId="{71CC998C-7981-4E2C-8403-E2AC76D68A12}" srcOrd="0" destOrd="0" parTransId="{34055BEC-C3A7-45B9-9490-185EC157BA6A}" sibTransId="{2741CC45-1A00-4D50-9240-CE07A76C7C30}"/>
    <dgm:cxn modelId="{CA68C2AC-C489-422D-AA1B-9F43BDA58296}" type="presOf" srcId="{F4FCD1AB-A915-4BA0-8010-9148EC0EF881}" destId="{46780589-DFA3-4F14-9342-6979F0BE8EB4}" srcOrd="0" destOrd="0" presId="urn:microsoft.com/office/officeart/2005/8/layout/hierarchy1"/>
    <dgm:cxn modelId="{C77A0B5E-E4D7-42C1-8933-E1DCB15FBC48}" type="presOf" srcId="{34055BEC-C3A7-45B9-9490-185EC157BA6A}" destId="{F2BFC76A-06BE-44BB-A746-6366C64202DC}" srcOrd="0" destOrd="0" presId="urn:microsoft.com/office/officeart/2005/8/layout/hierarchy1"/>
    <dgm:cxn modelId="{DF574C11-6E1D-4EAB-BBA1-BA0DE58A6506}" type="presOf" srcId="{19B4F36C-C06B-43D6-898F-583EC7D1330A}" destId="{ADC4CF98-2924-4A3F-BBB8-2F6C2FFA7FB9}" srcOrd="0" destOrd="0" presId="urn:microsoft.com/office/officeart/2005/8/layout/hierarchy1"/>
    <dgm:cxn modelId="{EA331B6D-0634-4C17-8C53-CAE805EB08D4}" type="presOf" srcId="{671BF486-D920-4857-AEBE-6925D91137FC}" destId="{A3C5A774-86DF-4734-89AA-F7D603A3ABD1}" srcOrd="0" destOrd="0" presId="urn:microsoft.com/office/officeart/2005/8/layout/hierarchy1"/>
    <dgm:cxn modelId="{DB0FE75D-6D00-46C6-BD7E-02B8A84EB884}" type="presOf" srcId="{FE78DE65-F52C-4BFD-9CB2-A93FA2013E7A}" destId="{F465F892-1466-490C-BF77-339060A989C2}" srcOrd="0" destOrd="0" presId="urn:microsoft.com/office/officeart/2005/8/layout/hierarchy1"/>
    <dgm:cxn modelId="{C654FC80-5897-4D00-A53B-0059DA4EE49F}" srcId="{B0AA0B46-0AB5-4FE5-B3B5-532C226DC63D}" destId="{19B4F36C-C06B-43D6-898F-583EC7D1330A}" srcOrd="1" destOrd="0" parTransId="{ABD68EDA-8B8D-4096-A03D-7693A3CAB3A5}" sibTransId="{596FA564-28D2-4B8F-8AF9-4CA3D85C0385}"/>
    <dgm:cxn modelId="{A26FA893-C3E1-4DF6-913C-66AF0E0FC29D}" type="presOf" srcId="{D0F2F8BC-CBE8-4522-AB60-1F12ABEB30E4}" destId="{3F06BB96-E4D7-4E14-B46D-8072FF62287D}" srcOrd="0" destOrd="0" presId="urn:microsoft.com/office/officeart/2005/8/layout/hierarchy1"/>
    <dgm:cxn modelId="{81FA28C3-5758-46E3-8125-A3357E0CFFFD}" type="presOf" srcId="{BA99ED6B-97CC-49A4-99BA-2007CB165B16}" destId="{4EA07F3A-EBBB-4DA7-A847-C4F56FCBC809}" srcOrd="0" destOrd="0" presId="urn:microsoft.com/office/officeart/2005/8/layout/hierarchy1"/>
    <dgm:cxn modelId="{6A0E7B88-EAF4-4E8C-BB3E-5DA68552CBFD}" srcId="{671BF486-D920-4857-AEBE-6925D91137FC}" destId="{E4F4E88F-511F-4081-8A5E-B9D053844E88}" srcOrd="1" destOrd="0" parTransId="{ABC839D1-9EB1-4E67-8BAF-DC6F862BD599}" sibTransId="{8EBCCE5A-31ED-4B42-A80D-2E9FD71AF673}"/>
    <dgm:cxn modelId="{66055239-C984-4464-93AC-A1D0A30FE4CE}" type="presOf" srcId="{B58BEB0D-CA5A-4B02-AE4E-3DEAA3981A84}" destId="{2AA52384-1061-4810-8856-733A5F6F5259}" srcOrd="0" destOrd="0" presId="urn:microsoft.com/office/officeart/2005/8/layout/hierarchy1"/>
    <dgm:cxn modelId="{BE43BD3C-413B-4386-BE0E-5CB43E615311}" type="presOf" srcId="{1A0825E8-9D19-4279-A77C-FD3E4C0EFA0F}" destId="{FDEEBB09-2C01-4EAF-A315-171666B5377F}" srcOrd="0" destOrd="0" presId="urn:microsoft.com/office/officeart/2005/8/layout/hierarchy1"/>
    <dgm:cxn modelId="{77E42D34-7426-4342-8313-8EF2B5519AB0}" srcId="{BA99ED6B-97CC-49A4-99BA-2007CB165B16}" destId="{671BF486-D920-4857-AEBE-6925D91137FC}" srcOrd="0" destOrd="0" parTransId="{84A268F6-2B96-4443-B706-236A3FD4335F}" sibTransId="{4E3DF0F1-7863-47EE-A2AC-4DB21BC99019}"/>
    <dgm:cxn modelId="{E1DC9CA2-2E9F-46EE-8854-962B6FC674E8}" srcId="{EBD38224-CED7-4FF9-8E61-43B2610CEE4E}" destId="{F4FCD1AB-A915-4BA0-8010-9148EC0EF881}" srcOrd="0" destOrd="0" parTransId="{9B04BF3D-4F6A-4513-8BD5-1AFCE3CC7FB9}" sibTransId="{0BC238F3-2ED4-4176-A00E-CAC4B5C2D44E}"/>
    <dgm:cxn modelId="{C0E606FA-B5D8-45E6-BA83-98A5239D6EA0}" srcId="{671BF486-D920-4857-AEBE-6925D91137FC}" destId="{6BD69AC9-4775-41E8-83A2-8780788E2FDB}" srcOrd="0" destOrd="0" parTransId="{FE78DE65-F52C-4BFD-9CB2-A93FA2013E7A}" sibTransId="{159D8172-F1D9-465E-A017-24D4E249008F}"/>
    <dgm:cxn modelId="{3366F0F1-DA2F-4F85-BB29-BDF83ABD1EC1}" srcId="{EBD38224-CED7-4FF9-8E61-43B2610CEE4E}" destId="{E0AFD7CB-037C-44E3-A7BE-03EEB0503ED6}" srcOrd="1" destOrd="0" parTransId="{2502E35F-A170-4E2D-AAD0-5564A1712AD3}" sibTransId="{0B00E886-503E-4ACD-AEE3-5E88BCD69FA8}"/>
    <dgm:cxn modelId="{8603A42A-E9C2-4A19-91BF-E7DD8589C1C0}" type="presOf" srcId="{E77E3D2E-7AF3-4A15-855E-8BD3E93F3059}" destId="{897043E6-B30E-469A-9379-67774848ABAD}" srcOrd="0" destOrd="0" presId="urn:microsoft.com/office/officeart/2005/8/layout/hierarchy1"/>
    <dgm:cxn modelId="{190B60B7-9E4B-4D04-8AA7-737179E595AC}" type="presOf" srcId="{26F16CFF-21BF-4499-B3F0-84BBF39FDA4B}" destId="{F728F4BA-50D1-4A8B-B8CB-99651AB8325E}" srcOrd="0" destOrd="0" presId="urn:microsoft.com/office/officeart/2005/8/layout/hierarchy1"/>
    <dgm:cxn modelId="{AA051A58-FE47-46E2-A05C-1912C12C37E5}" srcId="{E4F4E88F-511F-4081-8A5E-B9D053844E88}" destId="{C67875A9-845B-4F8C-B67C-BDA2EAB25DD4}" srcOrd="0" destOrd="0" parTransId="{37358513-C284-4D67-A039-1CDCA1CA269B}" sibTransId="{F1FEC12D-708B-4C92-988D-ECFA2C34029C}"/>
    <dgm:cxn modelId="{EE6CD01B-DC4D-4602-AD0D-7EC847191CC0}" type="presOf" srcId="{D0BC5622-2D9D-4DF2-82E8-F6C8D06C28B5}" destId="{57D103B0-89F5-4829-A10F-E2A77C56FF7F}" srcOrd="0" destOrd="0" presId="urn:microsoft.com/office/officeart/2005/8/layout/hierarchy1"/>
    <dgm:cxn modelId="{F8943C24-E364-4403-BD45-B730ECC8C955}" type="presOf" srcId="{EBD38224-CED7-4FF9-8E61-43B2610CEE4E}" destId="{7E505F36-C19C-4D21-9394-95472A8039A8}" srcOrd="0" destOrd="0" presId="urn:microsoft.com/office/officeart/2005/8/layout/hierarchy1"/>
    <dgm:cxn modelId="{B4EF1B0E-4566-4E66-9629-11E52DA22B59}" type="presOf" srcId="{E0AFD7CB-037C-44E3-A7BE-03EEB0503ED6}" destId="{C65170C2-7544-4CF1-9B8F-7D5A550744FE}" srcOrd="0" destOrd="0" presId="urn:microsoft.com/office/officeart/2005/8/layout/hierarchy1"/>
    <dgm:cxn modelId="{EEDB2D32-28B0-4101-9483-9905C72C19C8}" type="presOf" srcId="{063228B3-D7FE-4E0F-89A1-C67CE340CA6F}" destId="{C0ABB75D-20AA-4F9C-9C29-EF942DFA2077}" srcOrd="0" destOrd="0" presId="urn:microsoft.com/office/officeart/2005/8/layout/hierarchy1"/>
    <dgm:cxn modelId="{8FC572D1-D03A-4ADC-BB45-F1F00C11D0A4}" type="presOf" srcId="{ABE5C10C-F4BF-4BAD-8749-BDC5CF349A76}" destId="{8818CB60-7885-4E1B-86AD-E6B8A1046BD7}" srcOrd="0" destOrd="0" presId="urn:microsoft.com/office/officeart/2005/8/layout/hierarchy1"/>
    <dgm:cxn modelId="{1F8FBA0F-7177-4D51-B86D-D26CFD68503B}" type="presOf" srcId="{84A268F6-2B96-4443-B706-236A3FD4335F}" destId="{E3613C24-1D29-4A17-9FF3-F95D5F40BEE5}" srcOrd="0" destOrd="0" presId="urn:microsoft.com/office/officeart/2005/8/layout/hierarchy1"/>
    <dgm:cxn modelId="{F4875907-D52C-4FD4-8969-7526EE43682C}" srcId="{D0BC5622-2D9D-4DF2-82E8-F6C8D06C28B5}" destId="{EBD38224-CED7-4FF9-8E61-43B2610CEE4E}" srcOrd="1" destOrd="0" parTransId="{B58BEB0D-CA5A-4B02-AE4E-3DEAA3981A84}" sibTransId="{609399BF-777C-496B-AFB2-3E39C8F13513}"/>
    <dgm:cxn modelId="{4D82A143-3116-49BC-A7EF-04BC165D492D}" srcId="{B0AA0B46-0AB5-4FE5-B3B5-532C226DC63D}" destId="{0D7A37E3-25D5-4CD2-8218-A9496C5A7B28}" srcOrd="0" destOrd="0" parTransId="{ABE5C10C-F4BF-4BAD-8749-BDC5CF349A76}" sibTransId="{8826F9D1-0414-40E2-9056-C1CF8E8D9567}"/>
    <dgm:cxn modelId="{ACA9989C-2B64-4970-8577-3481A5890456}" type="presOf" srcId="{2502E35F-A170-4E2D-AAD0-5564A1712AD3}" destId="{C9674E65-D42C-4CB7-8158-F079EE78AEF9}" srcOrd="0" destOrd="0" presId="urn:microsoft.com/office/officeart/2005/8/layout/hierarchy1"/>
    <dgm:cxn modelId="{57C8552D-1212-4927-BF74-D2AAAD7536C6}" srcId="{BA99ED6B-97CC-49A4-99BA-2007CB165B16}" destId="{D0BC5622-2D9D-4DF2-82E8-F6C8D06C28B5}" srcOrd="2" destOrd="0" parTransId="{7191781F-1386-45CB-9863-718C14EE80B7}" sibTransId="{07313170-FB0A-4E70-9FDE-EF8B629493C3}"/>
    <dgm:cxn modelId="{121CEC4C-7C7F-4755-91E7-FD563692DC4E}" type="presOf" srcId="{ABC839D1-9EB1-4E67-8BAF-DC6F862BD599}" destId="{D5A3D77B-AC2E-4A17-9A04-B269439E03BB}" srcOrd="0" destOrd="0" presId="urn:microsoft.com/office/officeart/2005/8/layout/hierarchy1"/>
    <dgm:cxn modelId="{DE41D0AA-9A37-437A-9743-7A80D59C6AF8}" type="presOf" srcId="{EA44B1D1-9F78-49CD-9788-E34EEB6AEB18}" destId="{253B5ECE-BBCE-4427-A25E-15C6493BD60E}" srcOrd="0" destOrd="0" presId="urn:microsoft.com/office/officeart/2005/8/layout/hierarchy1"/>
    <dgm:cxn modelId="{0B505783-CD4C-4F0B-A225-725B1FAA2300}" type="presOf" srcId="{6BD69AC9-4775-41E8-83A2-8780788E2FDB}" destId="{EEB66DA7-1892-44A2-9E52-3DC4D514958D}" srcOrd="0" destOrd="0" presId="urn:microsoft.com/office/officeart/2005/8/layout/hierarchy1"/>
    <dgm:cxn modelId="{8C42D911-2AE6-42CA-A388-49F1D3E1E72F}" type="presOf" srcId="{9B04BF3D-4F6A-4513-8BD5-1AFCE3CC7FB9}" destId="{885BDC27-2D69-4F07-8751-B2F4199D91D3}" srcOrd="0" destOrd="0" presId="urn:microsoft.com/office/officeart/2005/8/layout/hierarchy1"/>
    <dgm:cxn modelId="{B91AD8A5-0A2C-4F35-A5F4-9642A37C5664}" srcId="{29DA2C2B-C347-4A81-928B-8B6DCD1D34BA}" destId="{D0F2F8BC-CBE8-4522-AB60-1F12ABEB30E4}" srcOrd="0" destOrd="0" parTransId="{98138F25-BAA9-45F1-A67D-E273593184E4}" sibTransId="{A8EBE9E6-8EAE-4F7A-BEA1-779BDF00ABAC}"/>
    <dgm:cxn modelId="{52818E5B-D357-447C-B2F6-9641629B8422}" type="presOf" srcId="{71CC998C-7981-4E2C-8403-E2AC76D68A12}" destId="{0E9B37D7-82B2-46C3-B90E-7977B0519C28}" srcOrd="0" destOrd="0" presId="urn:microsoft.com/office/officeart/2005/8/layout/hierarchy1"/>
    <dgm:cxn modelId="{5272E156-B172-4AA0-A130-85D050AA3837}" srcId="{19B4F36C-C06B-43D6-898F-583EC7D1330A}" destId="{B63CBBDD-E0C1-47CB-9502-94153A0D4A7C}" srcOrd="0" destOrd="0" parTransId="{26F16CFF-21BF-4499-B3F0-84BBF39FDA4B}" sibTransId="{0F5FB925-9C3A-44D5-BFCA-727998C2A952}"/>
    <dgm:cxn modelId="{DF0281E9-6EE0-4D79-9E3D-F4D5D68540E7}" type="presOf" srcId="{B63CBBDD-E0C1-47CB-9502-94153A0D4A7C}" destId="{1B47834B-4755-41EE-A160-E8DAE8ACFC4A}" srcOrd="0" destOrd="0" presId="urn:microsoft.com/office/officeart/2005/8/layout/hierarchy1"/>
    <dgm:cxn modelId="{4C2E9757-5B32-4E3F-BAA6-2718CDE8F52D}" srcId="{19B4F36C-C06B-43D6-898F-583EC7D1330A}" destId="{10536BC7-3F1B-48A6-AF30-19F17C62B68C}" srcOrd="1" destOrd="0" parTransId="{ABF640B8-1A85-4EDF-85E8-4FFB4F2F03F6}" sibTransId="{77BD4814-A4E0-4C5A-81F2-9C274DE905C3}"/>
    <dgm:cxn modelId="{BBDF5BDD-C2FD-4219-90B2-C2B48C346708}" type="presOf" srcId="{7191781F-1386-45CB-9863-718C14EE80B7}" destId="{9DB254AF-5BA8-4BAA-8BFF-389313FEC564}" srcOrd="0" destOrd="0" presId="urn:microsoft.com/office/officeart/2005/8/layout/hierarchy1"/>
    <dgm:cxn modelId="{CE6A3970-59C7-4D22-8AD6-E64F95AF7944}" type="presOf" srcId="{B0AA0B46-0AB5-4FE5-B3B5-532C226DC63D}" destId="{85B12DA3-DABF-4B39-AF5E-14D6120D2276}" srcOrd="0" destOrd="0" presId="urn:microsoft.com/office/officeart/2005/8/layout/hierarchy1"/>
    <dgm:cxn modelId="{DCB3F0F5-64AC-4AA3-B697-43803499ACE3}" type="presParOf" srcId="{CF22F282-97C8-4BB7-91C6-B33369159296}" destId="{815E513C-3429-4943-88CE-E2D9170113AF}" srcOrd="0" destOrd="0" presId="urn:microsoft.com/office/officeart/2005/8/layout/hierarchy1"/>
    <dgm:cxn modelId="{D031A5CF-61B5-4BDA-A897-B00D5B59BD07}" type="presParOf" srcId="{815E513C-3429-4943-88CE-E2D9170113AF}" destId="{E9EF16BB-55D6-4A15-B463-8A04BA8EDDEE}" srcOrd="0" destOrd="0" presId="urn:microsoft.com/office/officeart/2005/8/layout/hierarchy1"/>
    <dgm:cxn modelId="{53F8D67F-68DB-4320-A037-32A8EB11CFCC}" type="presParOf" srcId="{E9EF16BB-55D6-4A15-B463-8A04BA8EDDEE}" destId="{85500809-9473-4945-925D-8827E2E1216C}" srcOrd="0" destOrd="0" presId="urn:microsoft.com/office/officeart/2005/8/layout/hierarchy1"/>
    <dgm:cxn modelId="{209D1F56-A7BE-4BDB-887C-B27ACBCD2656}" type="presParOf" srcId="{E9EF16BB-55D6-4A15-B463-8A04BA8EDDEE}" destId="{3F06BB96-E4D7-4E14-B46D-8072FF62287D}" srcOrd="1" destOrd="0" presId="urn:microsoft.com/office/officeart/2005/8/layout/hierarchy1"/>
    <dgm:cxn modelId="{CE36E24C-DAAA-4F2E-A565-DE28772681E2}" type="presParOf" srcId="{815E513C-3429-4943-88CE-E2D9170113AF}" destId="{DFD05669-0739-4FFA-92CC-483810C2376D}" srcOrd="1" destOrd="0" presId="urn:microsoft.com/office/officeart/2005/8/layout/hierarchy1"/>
    <dgm:cxn modelId="{3F95895D-D627-42D6-9716-74C1D79ED329}" type="presParOf" srcId="{DFD05669-0739-4FFA-92CC-483810C2376D}" destId="{897043E6-B30E-469A-9379-67774848ABAD}" srcOrd="0" destOrd="0" presId="urn:microsoft.com/office/officeart/2005/8/layout/hierarchy1"/>
    <dgm:cxn modelId="{58117D9D-EA8A-4223-A5D6-44B740BD53A3}" type="presParOf" srcId="{DFD05669-0739-4FFA-92CC-483810C2376D}" destId="{11D13256-CEAE-4B97-ADCF-0DA74319E2B2}" srcOrd="1" destOrd="0" presId="urn:microsoft.com/office/officeart/2005/8/layout/hierarchy1"/>
    <dgm:cxn modelId="{079E78E2-1E25-4B28-99C1-67A8E037E454}" type="presParOf" srcId="{11D13256-CEAE-4B97-ADCF-0DA74319E2B2}" destId="{C461C163-2D85-42B8-B565-A11D2732DBC5}" srcOrd="0" destOrd="0" presId="urn:microsoft.com/office/officeart/2005/8/layout/hierarchy1"/>
    <dgm:cxn modelId="{782D1A2D-C706-4FD8-A472-319C41B643BA}" type="presParOf" srcId="{C461C163-2D85-42B8-B565-A11D2732DBC5}" destId="{F81791EF-CB4F-4D31-932D-EB57E19445B7}" srcOrd="0" destOrd="0" presId="urn:microsoft.com/office/officeart/2005/8/layout/hierarchy1"/>
    <dgm:cxn modelId="{AABC4431-D30C-4EFF-9B82-D392FF2587E9}" type="presParOf" srcId="{C461C163-2D85-42B8-B565-A11D2732DBC5}" destId="{4EA07F3A-EBBB-4DA7-A847-C4F56FCBC809}" srcOrd="1" destOrd="0" presId="urn:microsoft.com/office/officeart/2005/8/layout/hierarchy1"/>
    <dgm:cxn modelId="{FC30502E-8D0E-48D6-97D1-649880BF4B4A}" type="presParOf" srcId="{11D13256-CEAE-4B97-ADCF-0DA74319E2B2}" destId="{9B375337-31F0-4451-9CDA-5D8102046198}" srcOrd="1" destOrd="0" presId="urn:microsoft.com/office/officeart/2005/8/layout/hierarchy1"/>
    <dgm:cxn modelId="{C4B0E134-E70D-4FBC-ADD8-39613F9DBC7C}" type="presParOf" srcId="{9B375337-31F0-4451-9CDA-5D8102046198}" destId="{E3613C24-1D29-4A17-9FF3-F95D5F40BEE5}" srcOrd="0" destOrd="0" presId="urn:microsoft.com/office/officeart/2005/8/layout/hierarchy1"/>
    <dgm:cxn modelId="{3EB86EF5-7DDE-4116-8E9D-887B405E69F0}" type="presParOf" srcId="{9B375337-31F0-4451-9CDA-5D8102046198}" destId="{FE7F538F-63AF-4B9B-BB77-75176A9723A2}" srcOrd="1" destOrd="0" presId="urn:microsoft.com/office/officeart/2005/8/layout/hierarchy1"/>
    <dgm:cxn modelId="{36DB02A6-27FB-4B3A-89BF-4CAD3B4A0DF8}" type="presParOf" srcId="{FE7F538F-63AF-4B9B-BB77-75176A9723A2}" destId="{24250170-1EAF-471B-9D50-467FDBA72FD8}" srcOrd="0" destOrd="0" presId="urn:microsoft.com/office/officeart/2005/8/layout/hierarchy1"/>
    <dgm:cxn modelId="{1A5B0B5E-3894-4A93-9794-BE5893C2CCC5}" type="presParOf" srcId="{24250170-1EAF-471B-9D50-467FDBA72FD8}" destId="{7F7D1333-1178-4A38-A6A9-B6A8B8BD3013}" srcOrd="0" destOrd="0" presId="urn:microsoft.com/office/officeart/2005/8/layout/hierarchy1"/>
    <dgm:cxn modelId="{D6A45314-B4D8-42CF-9888-87ABE81EC024}" type="presParOf" srcId="{24250170-1EAF-471B-9D50-467FDBA72FD8}" destId="{A3C5A774-86DF-4734-89AA-F7D603A3ABD1}" srcOrd="1" destOrd="0" presId="urn:microsoft.com/office/officeart/2005/8/layout/hierarchy1"/>
    <dgm:cxn modelId="{8C7AF0AA-47CE-441A-924B-388641D8B451}" type="presParOf" srcId="{FE7F538F-63AF-4B9B-BB77-75176A9723A2}" destId="{14E7420B-D6E2-42BE-8ABD-F6B72F25070E}" srcOrd="1" destOrd="0" presId="urn:microsoft.com/office/officeart/2005/8/layout/hierarchy1"/>
    <dgm:cxn modelId="{1FAB38C4-CAED-4ED3-B4E3-0F060CACC29A}" type="presParOf" srcId="{14E7420B-D6E2-42BE-8ABD-F6B72F25070E}" destId="{F465F892-1466-490C-BF77-339060A989C2}" srcOrd="0" destOrd="0" presId="urn:microsoft.com/office/officeart/2005/8/layout/hierarchy1"/>
    <dgm:cxn modelId="{A2D01145-5253-4B52-B9FC-09A62AEBC346}" type="presParOf" srcId="{14E7420B-D6E2-42BE-8ABD-F6B72F25070E}" destId="{17C4532D-50DF-4D65-900F-B5DCE0BE8E70}" srcOrd="1" destOrd="0" presId="urn:microsoft.com/office/officeart/2005/8/layout/hierarchy1"/>
    <dgm:cxn modelId="{2E96848A-80FC-485E-961D-FA8B727236B3}" type="presParOf" srcId="{17C4532D-50DF-4D65-900F-B5DCE0BE8E70}" destId="{3B489128-6404-4A67-8A1D-AAADDBBC1C16}" srcOrd="0" destOrd="0" presId="urn:microsoft.com/office/officeart/2005/8/layout/hierarchy1"/>
    <dgm:cxn modelId="{5B3805CF-4B80-4F0E-AD48-76CB25616868}" type="presParOf" srcId="{3B489128-6404-4A67-8A1D-AAADDBBC1C16}" destId="{D802018F-1809-44A0-A70B-EDD256CAF78E}" srcOrd="0" destOrd="0" presId="urn:microsoft.com/office/officeart/2005/8/layout/hierarchy1"/>
    <dgm:cxn modelId="{CBAB7959-CAD6-4532-B60E-A78DBE342A47}" type="presParOf" srcId="{3B489128-6404-4A67-8A1D-AAADDBBC1C16}" destId="{EEB66DA7-1892-44A2-9E52-3DC4D514958D}" srcOrd="1" destOrd="0" presId="urn:microsoft.com/office/officeart/2005/8/layout/hierarchy1"/>
    <dgm:cxn modelId="{345365E5-5616-4391-82ED-AEE9EC95BCC6}" type="presParOf" srcId="{17C4532D-50DF-4D65-900F-B5DCE0BE8E70}" destId="{262B6FAB-0980-40C8-873C-B66039BC6A27}" srcOrd="1" destOrd="0" presId="urn:microsoft.com/office/officeart/2005/8/layout/hierarchy1"/>
    <dgm:cxn modelId="{9CC934EC-E2A1-4C07-ABAD-4221FE111D7F}" type="presParOf" srcId="{14E7420B-D6E2-42BE-8ABD-F6B72F25070E}" destId="{D5A3D77B-AC2E-4A17-9A04-B269439E03BB}" srcOrd="2" destOrd="0" presId="urn:microsoft.com/office/officeart/2005/8/layout/hierarchy1"/>
    <dgm:cxn modelId="{8BBC7920-976E-4AD2-A15E-22639B3B0661}" type="presParOf" srcId="{14E7420B-D6E2-42BE-8ABD-F6B72F25070E}" destId="{82C2C943-23D7-4CD2-8DD0-48A6EF1ED9CB}" srcOrd="3" destOrd="0" presId="urn:microsoft.com/office/officeart/2005/8/layout/hierarchy1"/>
    <dgm:cxn modelId="{0A34A4E0-D94F-4B6B-84CB-966F1D26F0D1}" type="presParOf" srcId="{82C2C943-23D7-4CD2-8DD0-48A6EF1ED9CB}" destId="{963D4C27-0C16-47DB-96F3-455954C14B59}" srcOrd="0" destOrd="0" presId="urn:microsoft.com/office/officeart/2005/8/layout/hierarchy1"/>
    <dgm:cxn modelId="{D3A0A585-A42E-4478-B636-96AF01A6FE40}" type="presParOf" srcId="{963D4C27-0C16-47DB-96F3-455954C14B59}" destId="{FE235A62-8919-4B29-BEC9-00114FD23CEB}" srcOrd="0" destOrd="0" presId="urn:microsoft.com/office/officeart/2005/8/layout/hierarchy1"/>
    <dgm:cxn modelId="{91559477-DA60-487A-99A1-EE3024DEE6A8}" type="presParOf" srcId="{963D4C27-0C16-47DB-96F3-455954C14B59}" destId="{90F2B128-C1EE-406C-8240-583A58EF5D17}" srcOrd="1" destOrd="0" presId="urn:microsoft.com/office/officeart/2005/8/layout/hierarchy1"/>
    <dgm:cxn modelId="{3030DCB4-C066-4E0C-B36A-29D73C4BBFA8}" type="presParOf" srcId="{82C2C943-23D7-4CD2-8DD0-48A6EF1ED9CB}" destId="{F8C4B778-D743-4AF4-996B-E38D6F9E2572}" srcOrd="1" destOrd="0" presId="urn:microsoft.com/office/officeart/2005/8/layout/hierarchy1"/>
    <dgm:cxn modelId="{6C53F003-601C-4E46-B40C-FC1ED5D187FE}" type="presParOf" srcId="{F8C4B778-D743-4AF4-996B-E38D6F9E2572}" destId="{81557B07-C05D-413A-BB2E-2E6654C8AA3D}" srcOrd="0" destOrd="0" presId="urn:microsoft.com/office/officeart/2005/8/layout/hierarchy1"/>
    <dgm:cxn modelId="{DFE1E402-1F5E-4293-B622-4B817C103630}" type="presParOf" srcId="{F8C4B778-D743-4AF4-996B-E38D6F9E2572}" destId="{6D2D6402-63FF-4A46-B306-6B17B048F2F1}" srcOrd="1" destOrd="0" presId="urn:microsoft.com/office/officeart/2005/8/layout/hierarchy1"/>
    <dgm:cxn modelId="{7B18D85A-DCEA-4CC1-AF20-5A0A4BA12083}" type="presParOf" srcId="{6D2D6402-63FF-4A46-B306-6B17B048F2F1}" destId="{24BE6685-5E5C-47AC-9463-11651588988F}" srcOrd="0" destOrd="0" presId="urn:microsoft.com/office/officeart/2005/8/layout/hierarchy1"/>
    <dgm:cxn modelId="{5546E8E2-05D5-4926-9504-B2ACC1806FD1}" type="presParOf" srcId="{24BE6685-5E5C-47AC-9463-11651588988F}" destId="{95001F4F-BA3B-476C-A91E-903B9711EFA3}" srcOrd="0" destOrd="0" presId="urn:microsoft.com/office/officeart/2005/8/layout/hierarchy1"/>
    <dgm:cxn modelId="{42BE509C-9FBE-44BC-BCFB-1ED86C0F4B8B}" type="presParOf" srcId="{24BE6685-5E5C-47AC-9463-11651588988F}" destId="{8B603C3F-C241-49DE-909D-EBDF8547B27A}" srcOrd="1" destOrd="0" presId="urn:microsoft.com/office/officeart/2005/8/layout/hierarchy1"/>
    <dgm:cxn modelId="{D6A2BEAC-3735-497C-90DE-6F924B220984}" type="presParOf" srcId="{6D2D6402-63FF-4A46-B306-6B17B048F2F1}" destId="{774452A5-94B1-4307-90D7-3BABE1FED4F1}" srcOrd="1" destOrd="0" presId="urn:microsoft.com/office/officeart/2005/8/layout/hierarchy1"/>
    <dgm:cxn modelId="{3F9DF8BC-8D2F-44AC-9248-5143F03128D8}" type="presParOf" srcId="{F8C4B778-D743-4AF4-996B-E38D6F9E2572}" destId="{FDEEBB09-2C01-4EAF-A315-171666B5377F}" srcOrd="2" destOrd="0" presId="urn:microsoft.com/office/officeart/2005/8/layout/hierarchy1"/>
    <dgm:cxn modelId="{A7345002-DCEE-49C0-B262-93B477267DC3}" type="presParOf" srcId="{F8C4B778-D743-4AF4-996B-E38D6F9E2572}" destId="{D121E629-F302-44AA-864B-454163808E96}" srcOrd="3" destOrd="0" presId="urn:microsoft.com/office/officeart/2005/8/layout/hierarchy1"/>
    <dgm:cxn modelId="{8FAA6453-551A-4733-A3AA-358632568D45}" type="presParOf" srcId="{D121E629-F302-44AA-864B-454163808E96}" destId="{75F3C280-CCFA-4A31-810A-3D6539EF6F03}" srcOrd="0" destOrd="0" presId="urn:microsoft.com/office/officeart/2005/8/layout/hierarchy1"/>
    <dgm:cxn modelId="{AA792975-1948-4F34-B190-49DAD78DB118}" type="presParOf" srcId="{75F3C280-CCFA-4A31-810A-3D6539EF6F03}" destId="{DF30E177-3C0C-4A72-8B96-36E992180FE4}" srcOrd="0" destOrd="0" presId="urn:microsoft.com/office/officeart/2005/8/layout/hierarchy1"/>
    <dgm:cxn modelId="{E09C2F41-EA86-40A9-83BA-021AC964E03B}" type="presParOf" srcId="{75F3C280-CCFA-4A31-810A-3D6539EF6F03}" destId="{253B5ECE-BBCE-4427-A25E-15C6493BD60E}" srcOrd="1" destOrd="0" presId="urn:microsoft.com/office/officeart/2005/8/layout/hierarchy1"/>
    <dgm:cxn modelId="{BCF6B500-8D98-4081-964F-4C937DAC488F}" type="presParOf" srcId="{D121E629-F302-44AA-864B-454163808E96}" destId="{EA8F32D6-3139-461C-9CC4-E8EAE1BA0ED7}" srcOrd="1" destOrd="0" presId="urn:microsoft.com/office/officeart/2005/8/layout/hierarchy1"/>
    <dgm:cxn modelId="{C6D25885-D3D7-4DE2-B8FF-3F2A0FDB8B3E}" type="presParOf" srcId="{9B375337-31F0-4451-9CDA-5D8102046198}" destId="{C0ABB75D-20AA-4F9C-9C29-EF942DFA2077}" srcOrd="2" destOrd="0" presId="urn:microsoft.com/office/officeart/2005/8/layout/hierarchy1"/>
    <dgm:cxn modelId="{01C45F61-A04F-49AF-BEA4-9E33F3066772}" type="presParOf" srcId="{9B375337-31F0-4451-9CDA-5D8102046198}" destId="{DB8B874D-D1BB-4B11-8276-8AD0747A5A2D}" srcOrd="3" destOrd="0" presId="urn:microsoft.com/office/officeart/2005/8/layout/hierarchy1"/>
    <dgm:cxn modelId="{CB532B11-109E-4B19-B8B0-221B324D2D77}" type="presParOf" srcId="{DB8B874D-D1BB-4B11-8276-8AD0747A5A2D}" destId="{5498C7BF-5AB5-476A-BE12-C2D750CAAB66}" srcOrd="0" destOrd="0" presId="urn:microsoft.com/office/officeart/2005/8/layout/hierarchy1"/>
    <dgm:cxn modelId="{4F4BF26C-CB4D-401D-BDA0-53F818C50A47}" type="presParOf" srcId="{5498C7BF-5AB5-476A-BE12-C2D750CAAB66}" destId="{50899551-C3B9-440D-B6F4-35A0727F03B0}" srcOrd="0" destOrd="0" presId="urn:microsoft.com/office/officeart/2005/8/layout/hierarchy1"/>
    <dgm:cxn modelId="{A5F8FC75-606B-4D93-A07A-85BA5D5BF3A5}" type="presParOf" srcId="{5498C7BF-5AB5-476A-BE12-C2D750CAAB66}" destId="{85B12DA3-DABF-4B39-AF5E-14D6120D2276}" srcOrd="1" destOrd="0" presId="urn:microsoft.com/office/officeart/2005/8/layout/hierarchy1"/>
    <dgm:cxn modelId="{48285625-480C-4DDE-A95D-BDD5C20EC3BD}" type="presParOf" srcId="{DB8B874D-D1BB-4B11-8276-8AD0747A5A2D}" destId="{E31A722D-89B4-4FBA-BBFE-3D8B4729A111}" srcOrd="1" destOrd="0" presId="urn:microsoft.com/office/officeart/2005/8/layout/hierarchy1"/>
    <dgm:cxn modelId="{182A9757-AB61-4A2E-B6D4-9BDF3194A19D}" type="presParOf" srcId="{E31A722D-89B4-4FBA-BBFE-3D8B4729A111}" destId="{8818CB60-7885-4E1B-86AD-E6B8A1046BD7}" srcOrd="0" destOrd="0" presId="urn:microsoft.com/office/officeart/2005/8/layout/hierarchy1"/>
    <dgm:cxn modelId="{264660D9-64CD-4460-B91F-B8C3BFE5EC92}" type="presParOf" srcId="{E31A722D-89B4-4FBA-BBFE-3D8B4729A111}" destId="{F682019F-1156-4918-8C87-AAE530E3F753}" srcOrd="1" destOrd="0" presId="urn:microsoft.com/office/officeart/2005/8/layout/hierarchy1"/>
    <dgm:cxn modelId="{74C1CD30-6C49-41F1-8C78-E232BE0FC975}" type="presParOf" srcId="{F682019F-1156-4918-8C87-AAE530E3F753}" destId="{3CC19122-13F0-4067-9972-55B7FC850B0D}" srcOrd="0" destOrd="0" presId="urn:microsoft.com/office/officeart/2005/8/layout/hierarchy1"/>
    <dgm:cxn modelId="{84E842B6-9631-403E-A569-4CCB01463FDF}" type="presParOf" srcId="{3CC19122-13F0-4067-9972-55B7FC850B0D}" destId="{F3F10ECD-450A-411F-BCCD-9BF0154EDCCB}" srcOrd="0" destOrd="0" presId="urn:microsoft.com/office/officeart/2005/8/layout/hierarchy1"/>
    <dgm:cxn modelId="{3912168E-C468-4D3F-9E96-760B65757F9F}" type="presParOf" srcId="{3CC19122-13F0-4067-9972-55B7FC850B0D}" destId="{27D83706-F795-44C9-A31F-643405A7FF05}" srcOrd="1" destOrd="0" presId="urn:microsoft.com/office/officeart/2005/8/layout/hierarchy1"/>
    <dgm:cxn modelId="{A6EA84B8-14C5-4863-8C6B-C178F43D3336}" type="presParOf" srcId="{F682019F-1156-4918-8C87-AAE530E3F753}" destId="{383999C5-7BE2-4DCD-9F8F-D1F188DB4EF7}" srcOrd="1" destOrd="0" presId="urn:microsoft.com/office/officeart/2005/8/layout/hierarchy1"/>
    <dgm:cxn modelId="{37624BDC-0A93-407C-9F91-73919E224786}" type="presParOf" srcId="{E31A722D-89B4-4FBA-BBFE-3D8B4729A111}" destId="{CC29320D-177E-4DAA-83C7-F3F9A9EEB46E}" srcOrd="2" destOrd="0" presId="urn:microsoft.com/office/officeart/2005/8/layout/hierarchy1"/>
    <dgm:cxn modelId="{E476AE62-95B3-4519-9A50-C22B6CE9F9F6}" type="presParOf" srcId="{E31A722D-89B4-4FBA-BBFE-3D8B4729A111}" destId="{78551632-9E29-4836-8D30-C5C6AFAE09D5}" srcOrd="3" destOrd="0" presId="urn:microsoft.com/office/officeart/2005/8/layout/hierarchy1"/>
    <dgm:cxn modelId="{B8431EA7-C572-4EA6-AE3A-EC5EFF1A8CDB}" type="presParOf" srcId="{78551632-9E29-4836-8D30-C5C6AFAE09D5}" destId="{B4B1CB9C-F15F-488B-A2CC-BF19F10432A3}" srcOrd="0" destOrd="0" presId="urn:microsoft.com/office/officeart/2005/8/layout/hierarchy1"/>
    <dgm:cxn modelId="{8125DACE-DBE7-49DA-958D-8A356E03A840}" type="presParOf" srcId="{B4B1CB9C-F15F-488B-A2CC-BF19F10432A3}" destId="{88C92EA7-A8E9-4111-80FE-582DA6A4ADCC}" srcOrd="0" destOrd="0" presId="urn:microsoft.com/office/officeart/2005/8/layout/hierarchy1"/>
    <dgm:cxn modelId="{17495E2F-7469-4D47-9627-5DBD1137D958}" type="presParOf" srcId="{B4B1CB9C-F15F-488B-A2CC-BF19F10432A3}" destId="{ADC4CF98-2924-4A3F-BBB8-2F6C2FFA7FB9}" srcOrd="1" destOrd="0" presId="urn:microsoft.com/office/officeart/2005/8/layout/hierarchy1"/>
    <dgm:cxn modelId="{7DEC7C1E-5207-48C1-8484-70856C1C9A60}" type="presParOf" srcId="{78551632-9E29-4836-8D30-C5C6AFAE09D5}" destId="{8970E8C2-13C2-4451-B601-ECD1A6CEF848}" srcOrd="1" destOrd="0" presId="urn:microsoft.com/office/officeart/2005/8/layout/hierarchy1"/>
    <dgm:cxn modelId="{0C2C407D-38DA-4FDF-B358-B3CBD44E8442}" type="presParOf" srcId="{8970E8C2-13C2-4451-B601-ECD1A6CEF848}" destId="{F728F4BA-50D1-4A8B-B8CB-99651AB8325E}" srcOrd="0" destOrd="0" presId="urn:microsoft.com/office/officeart/2005/8/layout/hierarchy1"/>
    <dgm:cxn modelId="{545756C1-31D8-4035-90C0-9B656C1706B6}" type="presParOf" srcId="{8970E8C2-13C2-4451-B601-ECD1A6CEF848}" destId="{BB94CA09-B757-4845-B342-F69DCFA8F288}" srcOrd="1" destOrd="0" presId="urn:microsoft.com/office/officeart/2005/8/layout/hierarchy1"/>
    <dgm:cxn modelId="{8A985DEC-1596-4CC3-8170-D5F409A15C58}" type="presParOf" srcId="{BB94CA09-B757-4845-B342-F69DCFA8F288}" destId="{19DD5645-9E49-41C3-8C3D-106948CC2B7E}" srcOrd="0" destOrd="0" presId="urn:microsoft.com/office/officeart/2005/8/layout/hierarchy1"/>
    <dgm:cxn modelId="{4B6C239F-4D7E-497A-A5FD-37055D8E7561}" type="presParOf" srcId="{19DD5645-9E49-41C3-8C3D-106948CC2B7E}" destId="{D76F0901-9C6F-4D7C-AA21-FC4F868DAFEC}" srcOrd="0" destOrd="0" presId="urn:microsoft.com/office/officeart/2005/8/layout/hierarchy1"/>
    <dgm:cxn modelId="{B6DECDDB-C562-4E94-A9C6-A1A95D0AD8C0}" type="presParOf" srcId="{19DD5645-9E49-41C3-8C3D-106948CC2B7E}" destId="{1B47834B-4755-41EE-A160-E8DAE8ACFC4A}" srcOrd="1" destOrd="0" presId="urn:microsoft.com/office/officeart/2005/8/layout/hierarchy1"/>
    <dgm:cxn modelId="{1EF8CE30-52C3-4206-901F-992229F555B3}" type="presParOf" srcId="{BB94CA09-B757-4845-B342-F69DCFA8F288}" destId="{488DB64C-8644-47A9-92DB-0C2359188618}" srcOrd="1" destOrd="0" presId="urn:microsoft.com/office/officeart/2005/8/layout/hierarchy1"/>
    <dgm:cxn modelId="{945FF139-F4F1-40DA-B0DA-632F370C0623}" type="presParOf" srcId="{8970E8C2-13C2-4451-B601-ECD1A6CEF848}" destId="{70F6FCF1-D6A5-4A15-B8BF-F8A31DA0DB8D}" srcOrd="2" destOrd="0" presId="urn:microsoft.com/office/officeart/2005/8/layout/hierarchy1"/>
    <dgm:cxn modelId="{B77FFD2E-A38F-4234-8892-77A0EE68C5CB}" type="presParOf" srcId="{8970E8C2-13C2-4451-B601-ECD1A6CEF848}" destId="{3C737CE1-40AE-4BA7-BAF6-2FCE96FD710C}" srcOrd="3" destOrd="0" presId="urn:microsoft.com/office/officeart/2005/8/layout/hierarchy1"/>
    <dgm:cxn modelId="{626FA494-9C12-4B8F-B145-FDD1D0656FFA}" type="presParOf" srcId="{3C737CE1-40AE-4BA7-BAF6-2FCE96FD710C}" destId="{9B03E9F2-773C-401D-A83F-BB4439A80DF7}" srcOrd="0" destOrd="0" presId="urn:microsoft.com/office/officeart/2005/8/layout/hierarchy1"/>
    <dgm:cxn modelId="{6B455594-B75C-42AF-98F6-BADFD6C289E3}" type="presParOf" srcId="{9B03E9F2-773C-401D-A83F-BB4439A80DF7}" destId="{4C0291E4-2EE5-4358-8EBB-58257AB2AFCD}" srcOrd="0" destOrd="0" presId="urn:microsoft.com/office/officeart/2005/8/layout/hierarchy1"/>
    <dgm:cxn modelId="{66AE4896-88BC-4B4F-873F-095A7229AB10}" type="presParOf" srcId="{9B03E9F2-773C-401D-A83F-BB4439A80DF7}" destId="{06282598-2810-4E67-9CFE-E49E391F944E}" srcOrd="1" destOrd="0" presId="urn:microsoft.com/office/officeart/2005/8/layout/hierarchy1"/>
    <dgm:cxn modelId="{3A31179C-BCAD-4734-A99B-34FE0B4EBAE5}" type="presParOf" srcId="{3C737CE1-40AE-4BA7-BAF6-2FCE96FD710C}" destId="{F2ADB315-F763-4DAD-A8C6-7111B94FAF36}" srcOrd="1" destOrd="0" presId="urn:microsoft.com/office/officeart/2005/8/layout/hierarchy1"/>
    <dgm:cxn modelId="{DA432F22-81F3-449D-9764-13AD5F9EBD9F}" type="presParOf" srcId="{9B375337-31F0-4451-9CDA-5D8102046198}" destId="{9DB254AF-5BA8-4BAA-8BFF-389313FEC564}" srcOrd="4" destOrd="0" presId="urn:microsoft.com/office/officeart/2005/8/layout/hierarchy1"/>
    <dgm:cxn modelId="{AA7C041C-9335-4EEB-BA27-66FA5AE9CC7A}" type="presParOf" srcId="{9B375337-31F0-4451-9CDA-5D8102046198}" destId="{4BEBF1C5-DD2C-4932-A602-7DEFBE935F26}" srcOrd="5" destOrd="0" presId="urn:microsoft.com/office/officeart/2005/8/layout/hierarchy1"/>
    <dgm:cxn modelId="{7ED141B1-A3E8-4C86-89D4-A35883710E33}" type="presParOf" srcId="{4BEBF1C5-DD2C-4932-A602-7DEFBE935F26}" destId="{63D4631E-7D17-4F5B-92FD-FEF5AF7D2A64}" srcOrd="0" destOrd="0" presId="urn:microsoft.com/office/officeart/2005/8/layout/hierarchy1"/>
    <dgm:cxn modelId="{6760199F-A227-4F2F-BD52-15215B536223}" type="presParOf" srcId="{63D4631E-7D17-4F5B-92FD-FEF5AF7D2A64}" destId="{A93243BB-5FD7-4D40-8AF7-2BB47291FB22}" srcOrd="0" destOrd="0" presId="urn:microsoft.com/office/officeart/2005/8/layout/hierarchy1"/>
    <dgm:cxn modelId="{C8ACE170-2E14-4236-8E3D-02C8611E38CA}" type="presParOf" srcId="{63D4631E-7D17-4F5B-92FD-FEF5AF7D2A64}" destId="{57D103B0-89F5-4829-A10F-E2A77C56FF7F}" srcOrd="1" destOrd="0" presId="urn:microsoft.com/office/officeart/2005/8/layout/hierarchy1"/>
    <dgm:cxn modelId="{88EEC5A4-6CA8-45DA-94F4-DB898EBC9D5B}" type="presParOf" srcId="{4BEBF1C5-DD2C-4932-A602-7DEFBE935F26}" destId="{2531A6A9-71FE-4E56-A044-8B76EFBBAA79}" srcOrd="1" destOrd="0" presId="urn:microsoft.com/office/officeart/2005/8/layout/hierarchy1"/>
    <dgm:cxn modelId="{04C7D80A-C9AE-4937-AD8F-6D555B266D96}" type="presParOf" srcId="{2531A6A9-71FE-4E56-A044-8B76EFBBAA79}" destId="{F2BFC76A-06BE-44BB-A746-6366C64202DC}" srcOrd="0" destOrd="0" presId="urn:microsoft.com/office/officeart/2005/8/layout/hierarchy1"/>
    <dgm:cxn modelId="{7C782D57-F628-4CF2-B56F-FE51F935F821}" type="presParOf" srcId="{2531A6A9-71FE-4E56-A044-8B76EFBBAA79}" destId="{7441600B-CF44-4D01-A21A-57AF6D5F457B}" srcOrd="1" destOrd="0" presId="urn:microsoft.com/office/officeart/2005/8/layout/hierarchy1"/>
    <dgm:cxn modelId="{384FD9DC-B8E8-4A5B-8C6C-240920847499}" type="presParOf" srcId="{7441600B-CF44-4D01-A21A-57AF6D5F457B}" destId="{AAAE8240-23E2-4976-A49F-55565E3833BD}" srcOrd="0" destOrd="0" presId="urn:microsoft.com/office/officeart/2005/8/layout/hierarchy1"/>
    <dgm:cxn modelId="{06053ED9-9015-41D5-8DE6-A5817FE4D7A1}" type="presParOf" srcId="{AAAE8240-23E2-4976-A49F-55565E3833BD}" destId="{195DAC2E-D373-49CD-89BD-D598ED44EB38}" srcOrd="0" destOrd="0" presId="urn:microsoft.com/office/officeart/2005/8/layout/hierarchy1"/>
    <dgm:cxn modelId="{E259080A-9548-49C4-9EDE-26683BE9DFBD}" type="presParOf" srcId="{AAAE8240-23E2-4976-A49F-55565E3833BD}" destId="{0E9B37D7-82B2-46C3-B90E-7977B0519C28}" srcOrd="1" destOrd="0" presId="urn:microsoft.com/office/officeart/2005/8/layout/hierarchy1"/>
    <dgm:cxn modelId="{5963C458-793C-4AEC-9257-8623083B699D}" type="presParOf" srcId="{7441600B-CF44-4D01-A21A-57AF6D5F457B}" destId="{83D7B58C-FF23-477E-AB62-3BDE9E1C6BEF}" srcOrd="1" destOrd="0" presId="urn:microsoft.com/office/officeart/2005/8/layout/hierarchy1"/>
    <dgm:cxn modelId="{71635F6D-A311-43BB-B873-5424DB26340B}" type="presParOf" srcId="{2531A6A9-71FE-4E56-A044-8B76EFBBAA79}" destId="{2AA52384-1061-4810-8856-733A5F6F5259}" srcOrd="2" destOrd="0" presId="urn:microsoft.com/office/officeart/2005/8/layout/hierarchy1"/>
    <dgm:cxn modelId="{209EA7CE-D796-44AA-9CAE-2841E0C96DFE}" type="presParOf" srcId="{2531A6A9-71FE-4E56-A044-8B76EFBBAA79}" destId="{579AC965-AA14-45D7-A966-034641B092CF}" srcOrd="3" destOrd="0" presId="urn:microsoft.com/office/officeart/2005/8/layout/hierarchy1"/>
    <dgm:cxn modelId="{640E643E-BF43-4FFD-B1F8-5AC07FAC64AD}" type="presParOf" srcId="{579AC965-AA14-45D7-A966-034641B092CF}" destId="{79C13C87-9F86-4370-AA1E-F54B1559FDDE}" srcOrd="0" destOrd="0" presId="urn:microsoft.com/office/officeart/2005/8/layout/hierarchy1"/>
    <dgm:cxn modelId="{A99BCDA0-59F7-4D91-81EF-708EECEC2638}" type="presParOf" srcId="{79C13C87-9F86-4370-AA1E-F54B1559FDDE}" destId="{39735F01-573B-49DF-9935-DD970AE9A9AC}" srcOrd="0" destOrd="0" presId="urn:microsoft.com/office/officeart/2005/8/layout/hierarchy1"/>
    <dgm:cxn modelId="{135723B7-FA0B-44B4-B90C-705FAF3F0E5A}" type="presParOf" srcId="{79C13C87-9F86-4370-AA1E-F54B1559FDDE}" destId="{7E505F36-C19C-4D21-9394-95472A8039A8}" srcOrd="1" destOrd="0" presId="urn:microsoft.com/office/officeart/2005/8/layout/hierarchy1"/>
    <dgm:cxn modelId="{8B9E55A3-CD17-4C7D-BB12-B6DB879BCDE8}" type="presParOf" srcId="{579AC965-AA14-45D7-A966-034641B092CF}" destId="{640EC04D-2394-4704-9999-194658C9447F}" srcOrd="1" destOrd="0" presId="urn:microsoft.com/office/officeart/2005/8/layout/hierarchy1"/>
    <dgm:cxn modelId="{553CB12D-E682-4BCC-895F-0495559340EB}" type="presParOf" srcId="{640EC04D-2394-4704-9999-194658C9447F}" destId="{885BDC27-2D69-4F07-8751-B2F4199D91D3}" srcOrd="0" destOrd="0" presId="urn:microsoft.com/office/officeart/2005/8/layout/hierarchy1"/>
    <dgm:cxn modelId="{74E6401E-3EE0-401F-8096-A0327D09A5F9}" type="presParOf" srcId="{640EC04D-2394-4704-9999-194658C9447F}" destId="{2E67F16C-6BEF-4113-9253-A4A6D43C9568}" srcOrd="1" destOrd="0" presId="urn:microsoft.com/office/officeart/2005/8/layout/hierarchy1"/>
    <dgm:cxn modelId="{E3EC7802-BEB0-4B65-92AF-ACC87282EE3B}" type="presParOf" srcId="{2E67F16C-6BEF-4113-9253-A4A6D43C9568}" destId="{2B5838BC-D749-4F7C-9BC5-E74737486007}" srcOrd="0" destOrd="0" presId="urn:microsoft.com/office/officeart/2005/8/layout/hierarchy1"/>
    <dgm:cxn modelId="{BDA3907A-C87E-463E-B4B2-237C1A6F4D95}" type="presParOf" srcId="{2B5838BC-D749-4F7C-9BC5-E74737486007}" destId="{77C6547A-0205-44B9-B25F-94BBB5DA2CB6}" srcOrd="0" destOrd="0" presId="urn:microsoft.com/office/officeart/2005/8/layout/hierarchy1"/>
    <dgm:cxn modelId="{9CAB4294-014E-4803-839A-459D8FF7FA44}" type="presParOf" srcId="{2B5838BC-D749-4F7C-9BC5-E74737486007}" destId="{46780589-DFA3-4F14-9342-6979F0BE8EB4}" srcOrd="1" destOrd="0" presId="urn:microsoft.com/office/officeart/2005/8/layout/hierarchy1"/>
    <dgm:cxn modelId="{CB2B2F3B-1E39-4153-B6CA-1D0AC9EBC3C2}" type="presParOf" srcId="{2E67F16C-6BEF-4113-9253-A4A6D43C9568}" destId="{44956938-0A13-4331-BDCB-0762B247E12C}" srcOrd="1" destOrd="0" presId="urn:microsoft.com/office/officeart/2005/8/layout/hierarchy1"/>
    <dgm:cxn modelId="{1C24845E-E92A-4E8C-8890-C1FEDBE5ED66}" type="presParOf" srcId="{640EC04D-2394-4704-9999-194658C9447F}" destId="{C9674E65-D42C-4CB7-8158-F079EE78AEF9}" srcOrd="2" destOrd="0" presId="urn:microsoft.com/office/officeart/2005/8/layout/hierarchy1"/>
    <dgm:cxn modelId="{EF17C00F-91EF-43AE-9233-1A1D1CFBC2BF}" type="presParOf" srcId="{640EC04D-2394-4704-9999-194658C9447F}" destId="{85CF21E9-544A-4A05-9656-0EAB7A58D91F}" srcOrd="3" destOrd="0" presId="urn:microsoft.com/office/officeart/2005/8/layout/hierarchy1"/>
    <dgm:cxn modelId="{CBFB8736-43AD-4865-A357-DE6625FC0772}" type="presParOf" srcId="{85CF21E9-544A-4A05-9656-0EAB7A58D91F}" destId="{3C516B95-1F68-434F-B9FC-CEED203D763C}" srcOrd="0" destOrd="0" presId="urn:microsoft.com/office/officeart/2005/8/layout/hierarchy1"/>
    <dgm:cxn modelId="{386086ED-018A-40D4-8C59-2447C0E445B4}" type="presParOf" srcId="{3C516B95-1F68-434F-B9FC-CEED203D763C}" destId="{F74EDDE8-926F-4BA1-902B-61841944453A}" srcOrd="0" destOrd="0" presId="urn:microsoft.com/office/officeart/2005/8/layout/hierarchy1"/>
    <dgm:cxn modelId="{11526056-02F4-494D-B6D6-E859FE029354}" type="presParOf" srcId="{3C516B95-1F68-434F-B9FC-CEED203D763C}" destId="{C65170C2-7544-4CF1-9B8F-7D5A550744FE}" srcOrd="1" destOrd="0" presId="urn:microsoft.com/office/officeart/2005/8/layout/hierarchy1"/>
    <dgm:cxn modelId="{550B2913-0334-4BD1-A010-6D0C5986C4CF}" type="presParOf" srcId="{85CF21E9-544A-4A05-9656-0EAB7A58D91F}" destId="{FDD2C716-BA1F-468E-99D1-F3DF8FE9F626}"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r>
              <a:rPr lang="es-MX" smtClean="0"/>
              <a:t>Taller de Sistemas de Datos Personales</a:t>
            </a:r>
            <a:endParaRPr lang="es-MX" dirty="0"/>
          </a:p>
        </p:txBody>
      </p:sp>
      <p:sp>
        <p:nvSpPr>
          <p:cNvPr id="3" name="2 Marcador de fecha"/>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4560142-4032-418B-9653-1FA0E3ED4CE3}" type="datetime6">
              <a:rPr lang="es-MX" smtClean="0"/>
              <a:t>octubre de 2011</a:t>
            </a:fld>
            <a:endParaRPr lang="es-MX" dirty="0"/>
          </a:p>
        </p:txBody>
      </p:sp>
      <p:sp>
        <p:nvSpPr>
          <p:cNvPr id="4" name="3 Marcador de pie de página"/>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E2B452D0-51C2-40E7-9F9A-03FE0E1BDDBA}" type="slidenum">
              <a:rPr lang="es-MX" smtClean="0"/>
              <a:pPr/>
              <a:t>‹Nº›</a:t>
            </a:fld>
            <a:endParaRPr lang="es-MX" dirty="0"/>
          </a:p>
        </p:txBody>
      </p:sp>
    </p:spTree>
    <p:extLst>
      <p:ext uri="{BB962C8B-B14F-4D97-AF65-F5344CB8AC3E}">
        <p14:creationId xmlns:p14="http://schemas.microsoft.com/office/powerpoint/2010/main" val="429066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r>
              <a:rPr lang="es-MX" smtClean="0"/>
              <a:t>Taller de Sistemas de Datos Personales</a:t>
            </a:r>
            <a:endParaRPr lang="es-MX" dirty="0"/>
          </a:p>
        </p:txBody>
      </p:sp>
      <p:sp>
        <p:nvSpPr>
          <p:cNvPr id="3" name="2 Marcador de fecha"/>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4C56A51B-1E0E-43E5-8099-04051358AAD7}" type="datetime6">
              <a:rPr lang="es-MX" smtClean="0"/>
              <a:t>octubre de 2011</a:t>
            </a:fld>
            <a:endParaRPr lang="es-MX" dirty="0"/>
          </a:p>
        </p:txBody>
      </p:sp>
      <p:sp>
        <p:nvSpPr>
          <p:cNvPr id="4" name="3 Marcador de imagen de diapositiva"/>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45E94871-52CB-4B0F-BFA4-616F8367417A}" type="slidenum">
              <a:rPr lang="es-MX" smtClean="0"/>
              <a:pPr/>
              <a:t>‹Nº›</a:t>
            </a:fld>
            <a:endParaRPr lang="es-MX" dirty="0"/>
          </a:p>
        </p:txBody>
      </p:sp>
    </p:spTree>
    <p:extLst>
      <p:ext uri="{BB962C8B-B14F-4D97-AF65-F5344CB8AC3E}">
        <p14:creationId xmlns:p14="http://schemas.microsoft.com/office/powerpoint/2010/main" val="348461711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a:t>
            </a:fld>
            <a:endParaRPr lang="es-MX" dirty="0"/>
          </a:p>
        </p:txBody>
      </p:sp>
      <p:sp>
        <p:nvSpPr>
          <p:cNvPr id="5" name="4 Marcador de fecha"/>
          <p:cNvSpPr>
            <a:spLocks noGrp="1"/>
          </p:cNvSpPr>
          <p:nvPr>
            <p:ph type="dt" idx="11"/>
          </p:nvPr>
        </p:nvSpPr>
        <p:spPr/>
        <p:txBody>
          <a:bodyPr/>
          <a:lstStyle/>
          <a:p>
            <a:fld id="{7C49C4DC-A522-42E5-996A-29CC44C8EF24}"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31069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a:t>
            </a:fld>
            <a:endParaRPr lang="es-MX" dirty="0"/>
          </a:p>
        </p:txBody>
      </p:sp>
      <p:sp>
        <p:nvSpPr>
          <p:cNvPr id="5" name="4 Marcador de fecha"/>
          <p:cNvSpPr>
            <a:spLocks noGrp="1"/>
          </p:cNvSpPr>
          <p:nvPr>
            <p:ph type="dt" idx="11"/>
          </p:nvPr>
        </p:nvSpPr>
        <p:spPr/>
        <p:txBody>
          <a:bodyPr/>
          <a:lstStyle/>
          <a:p>
            <a:fld id="{E642A366-FC7B-4438-BE72-9987A56F328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3243049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100</a:t>
            </a:fld>
            <a:endParaRPr lang="es-MX" dirty="0"/>
          </a:p>
        </p:txBody>
      </p:sp>
      <p:sp>
        <p:nvSpPr>
          <p:cNvPr id="5" name="4 Marcador de fecha"/>
          <p:cNvSpPr>
            <a:spLocks noGrp="1"/>
          </p:cNvSpPr>
          <p:nvPr>
            <p:ph type="dt" idx="11"/>
          </p:nvPr>
        </p:nvSpPr>
        <p:spPr/>
        <p:txBody>
          <a:bodyPr/>
          <a:lstStyle/>
          <a:p>
            <a:fld id="{1CEF1DE1-08DE-47A1-ADB7-5FA2D33F0DD0}"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1160546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101</a:t>
            </a:fld>
            <a:endParaRPr lang="es-MX" dirty="0"/>
          </a:p>
        </p:txBody>
      </p:sp>
      <p:sp>
        <p:nvSpPr>
          <p:cNvPr id="5" name="4 Marcador de fecha"/>
          <p:cNvSpPr>
            <a:spLocks noGrp="1"/>
          </p:cNvSpPr>
          <p:nvPr>
            <p:ph type="dt" idx="11"/>
          </p:nvPr>
        </p:nvSpPr>
        <p:spPr/>
        <p:txBody>
          <a:bodyPr/>
          <a:lstStyle/>
          <a:p>
            <a:fld id="{8316BDDA-3A1B-44EE-96A2-182AEC19EB0C}"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9531957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102</a:t>
            </a:fld>
            <a:endParaRPr lang="es-MX" dirty="0"/>
          </a:p>
        </p:txBody>
      </p:sp>
      <p:sp>
        <p:nvSpPr>
          <p:cNvPr id="5" name="4 Marcador de fecha"/>
          <p:cNvSpPr>
            <a:spLocks noGrp="1"/>
          </p:cNvSpPr>
          <p:nvPr>
            <p:ph type="dt" idx="11"/>
          </p:nvPr>
        </p:nvSpPr>
        <p:spPr/>
        <p:txBody>
          <a:bodyPr/>
          <a:lstStyle/>
          <a:p>
            <a:fld id="{C67E6DD5-0E9D-4AE4-A229-426132A38ED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1327371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103</a:t>
            </a:fld>
            <a:endParaRPr lang="es-MX" dirty="0"/>
          </a:p>
        </p:txBody>
      </p:sp>
      <p:sp>
        <p:nvSpPr>
          <p:cNvPr id="5" name="4 Marcador de fecha"/>
          <p:cNvSpPr>
            <a:spLocks noGrp="1"/>
          </p:cNvSpPr>
          <p:nvPr>
            <p:ph type="dt" idx="11"/>
          </p:nvPr>
        </p:nvSpPr>
        <p:spPr/>
        <p:txBody>
          <a:bodyPr/>
          <a:lstStyle/>
          <a:p>
            <a:fld id="{3CE9DB10-B883-4224-9EB2-239EE0FB834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1640110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104</a:t>
            </a:fld>
            <a:endParaRPr lang="es-MX" dirty="0"/>
          </a:p>
        </p:txBody>
      </p:sp>
      <p:sp>
        <p:nvSpPr>
          <p:cNvPr id="5" name="4 Marcador de fecha"/>
          <p:cNvSpPr>
            <a:spLocks noGrp="1"/>
          </p:cNvSpPr>
          <p:nvPr>
            <p:ph type="dt" idx="11"/>
          </p:nvPr>
        </p:nvSpPr>
        <p:spPr/>
        <p:txBody>
          <a:bodyPr/>
          <a:lstStyle/>
          <a:p>
            <a:fld id="{C075698D-FD96-4C25-9D1C-8AB7BD124D2C}"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2355693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105</a:t>
            </a:fld>
            <a:endParaRPr lang="es-MX" dirty="0"/>
          </a:p>
        </p:txBody>
      </p:sp>
      <p:sp>
        <p:nvSpPr>
          <p:cNvPr id="5" name="4 Marcador de fecha"/>
          <p:cNvSpPr>
            <a:spLocks noGrp="1"/>
          </p:cNvSpPr>
          <p:nvPr>
            <p:ph type="dt" idx="11"/>
          </p:nvPr>
        </p:nvSpPr>
        <p:spPr/>
        <p:txBody>
          <a:bodyPr/>
          <a:lstStyle/>
          <a:p>
            <a:fld id="{A85299F9-1B1E-412B-A203-E0A3C04A9C76}"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2716482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106</a:t>
            </a:fld>
            <a:endParaRPr lang="es-MX" dirty="0"/>
          </a:p>
        </p:txBody>
      </p:sp>
      <p:sp>
        <p:nvSpPr>
          <p:cNvPr id="5" name="4 Marcador de fecha"/>
          <p:cNvSpPr>
            <a:spLocks noGrp="1"/>
          </p:cNvSpPr>
          <p:nvPr>
            <p:ph type="dt" idx="11"/>
          </p:nvPr>
        </p:nvSpPr>
        <p:spPr/>
        <p:txBody>
          <a:bodyPr/>
          <a:lstStyle/>
          <a:p>
            <a:fld id="{355C1190-CDE3-4A2A-8CB9-56CD28CC2FC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9513946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107</a:t>
            </a:fld>
            <a:endParaRPr lang="es-MX" dirty="0"/>
          </a:p>
        </p:txBody>
      </p:sp>
      <p:sp>
        <p:nvSpPr>
          <p:cNvPr id="5" name="4 Marcador de fecha"/>
          <p:cNvSpPr>
            <a:spLocks noGrp="1"/>
          </p:cNvSpPr>
          <p:nvPr>
            <p:ph type="dt" idx="11"/>
          </p:nvPr>
        </p:nvSpPr>
        <p:spPr/>
        <p:txBody>
          <a:bodyPr/>
          <a:lstStyle/>
          <a:p>
            <a:fld id="{C01FA8E7-7DA8-44C1-B02B-5453F250B763}"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8706739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108</a:t>
            </a:fld>
            <a:endParaRPr lang="es-MX" dirty="0"/>
          </a:p>
        </p:txBody>
      </p:sp>
      <p:sp>
        <p:nvSpPr>
          <p:cNvPr id="5" name="4 Marcador de fecha"/>
          <p:cNvSpPr>
            <a:spLocks noGrp="1"/>
          </p:cNvSpPr>
          <p:nvPr>
            <p:ph type="dt" idx="11"/>
          </p:nvPr>
        </p:nvSpPr>
        <p:spPr/>
        <p:txBody>
          <a:bodyPr/>
          <a:lstStyle/>
          <a:p>
            <a:fld id="{01582408-C4AB-4CF7-B67E-BBAC871AC797}"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0095306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109</a:t>
            </a:fld>
            <a:endParaRPr lang="es-MX" dirty="0"/>
          </a:p>
        </p:txBody>
      </p:sp>
      <p:sp>
        <p:nvSpPr>
          <p:cNvPr id="5" name="4 Marcador de fecha"/>
          <p:cNvSpPr>
            <a:spLocks noGrp="1"/>
          </p:cNvSpPr>
          <p:nvPr>
            <p:ph type="dt" idx="11"/>
          </p:nvPr>
        </p:nvSpPr>
        <p:spPr/>
        <p:txBody>
          <a:bodyPr/>
          <a:lstStyle/>
          <a:p>
            <a:fld id="{979297E7-90E5-4536-B706-7B1E276BB7B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78124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11</a:t>
            </a:fld>
            <a:endParaRPr lang="es-MX" dirty="0"/>
          </a:p>
        </p:txBody>
      </p:sp>
      <p:sp>
        <p:nvSpPr>
          <p:cNvPr id="5" name="4 Marcador de fecha"/>
          <p:cNvSpPr>
            <a:spLocks noGrp="1"/>
          </p:cNvSpPr>
          <p:nvPr>
            <p:ph type="dt" idx="11"/>
          </p:nvPr>
        </p:nvSpPr>
        <p:spPr/>
        <p:txBody>
          <a:bodyPr/>
          <a:lstStyle/>
          <a:p>
            <a:fld id="{152C7E93-D066-4565-B702-04A33347A2E4}"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33929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12</a:t>
            </a:fld>
            <a:endParaRPr lang="es-MX" dirty="0"/>
          </a:p>
        </p:txBody>
      </p:sp>
      <p:sp>
        <p:nvSpPr>
          <p:cNvPr id="5" name="4 Marcador de fecha"/>
          <p:cNvSpPr>
            <a:spLocks noGrp="1"/>
          </p:cNvSpPr>
          <p:nvPr>
            <p:ph type="dt" idx="11"/>
          </p:nvPr>
        </p:nvSpPr>
        <p:spPr/>
        <p:txBody>
          <a:bodyPr/>
          <a:lstStyle/>
          <a:p>
            <a:fld id="{E9FC2AFC-3605-4AB8-A49C-AD071CBB02B6}"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87789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13</a:t>
            </a:fld>
            <a:endParaRPr lang="es-MX" dirty="0"/>
          </a:p>
        </p:txBody>
      </p:sp>
      <p:sp>
        <p:nvSpPr>
          <p:cNvPr id="5" name="4 Marcador de fecha"/>
          <p:cNvSpPr>
            <a:spLocks noGrp="1"/>
          </p:cNvSpPr>
          <p:nvPr>
            <p:ph type="dt" idx="11"/>
          </p:nvPr>
        </p:nvSpPr>
        <p:spPr/>
        <p:txBody>
          <a:bodyPr/>
          <a:lstStyle/>
          <a:p>
            <a:fld id="{4C09D0E8-BA2D-4CFA-8C7F-2E4B1E8DD575}"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40361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14</a:t>
            </a:fld>
            <a:endParaRPr lang="es-MX" dirty="0"/>
          </a:p>
        </p:txBody>
      </p:sp>
      <p:sp>
        <p:nvSpPr>
          <p:cNvPr id="5" name="4 Marcador de fecha"/>
          <p:cNvSpPr>
            <a:spLocks noGrp="1"/>
          </p:cNvSpPr>
          <p:nvPr>
            <p:ph type="dt" idx="11"/>
          </p:nvPr>
        </p:nvSpPr>
        <p:spPr/>
        <p:txBody>
          <a:bodyPr/>
          <a:lstStyle/>
          <a:p>
            <a:fld id="{4FDFC067-FD3A-43B8-B287-4DAA8F5776FE}"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61142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15</a:t>
            </a:fld>
            <a:endParaRPr lang="es-MX" dirty="0"/>
          </a:p>
        </p:txBody>
      </p:sp>
      <p:sp>
        <p:nvSpPr>
          <p:cNvPr id="5" name="4 Marcador de fecha"/>
          <p:cNvSpPr>
            <a:spLocks noGrp="1"/>
          </p:cNvSpPr>
          <p:nvPr>
            <p:ph type="dt" idx="11"/>
          </p:nvPr>
        </p:nvSpPr>
        <p:spPr/>
        <p:txBody>
          <a:bodyPr/>
          <a:lstStyle/>
          <a:p>
            <a:fld id="{80F23BAD-BF88-4A52-A657-B47561EEC8A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516860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16</a:t>
            </a:fld>
            <a:endParaRPr lang="es-MX" dirty="0"/>
          </a:p>
        </p:txBody>
      </p:sp>
      <p:sp>
        <p:nvSpPr>
          <p:cNvPr id="5" name="4 Marcador de fecha"/>
          <p:cNvSpPr>
            <a:spLocks noGrp="1"/>
          </p:cNvSpPr>
          <p:nvPr>
            <p:ph type="dt" idx="11"/>
          </p:nvPr>
        </p:nvSpPr>
        <p:spPr/>
        <p:txBody>
          <a:bodyPr/>
          <a:lstStyle/>
          <a:p>
            <a:fld id="{9BDCDF3A-5C30-45AD-94C1-F0EE9577D4B4}"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917455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67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z="1400" dirty="0" smtClean="0"/>
              <a:t>Esta es la definición que se propone en los Lineamientos.</a:t>
            </a:r>
            <a:endParaRPr lang="es-ES" sz="1400" dirty="0" smtClean="0"/>
          </a:p>
        </p:txBody>
      </p:sp>
      <p:sp>
        <p:nvSpPr>
          <p:cNvPr id="4" name="3 Marcador de número de diapositiva"/>
          <p:cNvSpPr>
            <a:spLocks noGrp="1"/>
          </p:cNvSpPr>
          <p:nvPr>
            <p:ph type="sldNum" sz="quarter" idx="5"/>
          </p:nvPr>
        </p:nvSpPr>
        <p:spPr/>
        <p:txBody>
          <a:bodyPr/>
          <a:lstStyle/>
          <a:p>
            <a:pPr>
              <a:defRPr/>
            </a:pPr>
            <a:fld id="{8BF2F601-915C-473D-AEC2-C5376C88BA7A}" type="slidenum">
              <a:rPr lang="es-MX" smtClean="0"/>
              <a:pPr>
                <a:defRPr/>
              </a:pPr>
              <a:t>17</a:t>
            </a:fld>
            <a:endParaRPr lang="es-MX" dirty="0"/>
          </a:p>
        </p:txBody>
      </p:sp>
      <p:sp>
        <p:nvSpPr>
          <p:cNvPr id="2" name="1 Marcador de fecha"/>
          <p:cNvSpPr>
            <a:spLocks noGrp="1"/>
          </p:cNvSpPr>
          <p:nvPr>
            <p:ph type="dt" idx="10"/>
          </p:nvPr>
        </p:nvSpPr>
        <p:spPr/>
        <p:txBody>
          <a:bodyPr/>
          <a:lstStyle/>
          <a:p>
            <a:fld id="{7C86525D-B2A5-4439-96D7-D652338A8C4F}" type="datetime6">
              <a:rPr lang="es-MX" smtClean="0"/>
              <a:t>octubre de 2011</a:t>
            </a:fld>
            <a:endParaRPr lang="es-MX" dirty="0"/>
          </a:p>
        </p:txBody>
      </p:sp>
      <p:sp>
        <p:nvSpPr>
          <p:cNvPr id="3" name="2 Marcador de encabezado"/>
          <p:cNvSpPr>
            <a:spLocks noGrp="1"/>
          </p:cNvSpPr>
          <p:nvPr>
            <p:ph type="hdr" sz="quarter" idx="11"/>
          </p:nvPr>
        </p:nvSpPr>
        <p:spPr/>
        <p:txBody>
          <a:bodyPr/>
          <a:lstStyle/>
          <a:p>
            <a:r>
              <a:rPr lang="es-MX" smtClean="0"/>
              <a:t>Taller de Sistemas de Datos Personales</a:t>
            </a:r>
            <a:endParaRPr lang="es-MX"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18</a:t>
            </a:fld>
            <a:endParaRPr lang="es-MX" dirty="0"/>
          </a:p>
        </p:txBody>
      </p:sp>
      <p:sp>
        <p:nvSpPr>
          <p:cNvPr id="5" name="4 Marcador de fecha"/>
          <p:cNvSpPr>
            <a:spLocks noGrp="1"/>
          </p:cNvSpPr>
          <p:nvPr>
            <p:ph type="dt" idx="11"/>
          </p:nvPr>
        </p:nvSpPr>
        <p:spPr/>
        <p:txBody>
          <a:bodyPr/>
          <a:lstStyle/>
          <a:p>
            <a:fld id="{1C461957-DC98-4059-93D5-AA89837CEF34}"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211045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19</a:t>
            </a:fld>
            <a:endParaRPr lang="es-MX" dirty="0"/>
          </a:p>
        </p:txBody>
      </p:sp>
      <p:sp>
        <p:nvSpPr>
          <p:cNvPr id="5" name="4 Marcador de fecha"/>
          <p:cNvSpPr>
            <a:spLocks noGrp="1"/>
          </p:cNvSpPr>
          <p:nvPr>
            <p:ph type="dt" idx="11"/>
          </p:nvPr>
        </p:nvSpPr>
        <p:spPr/>
        <p:txBody>
          <a:bodyPr/>
          <a:lstStyle/>
          <a:p>
            <a:fld id="{B551A1AE-0821-494A-AF46-729D6751F860}"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97476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a:t>
            </a:fld>
            <a:endParaRPr lang="es-MX" dirty="0"/>
          </a:p>
        </p:txBody>
      </p:sp>
      <p:sp>
        <p:nvSpPr>
          <p:cNvPr id="5" name="4 Marcador de fecha"/>
          <p:cNvSpPr>
            <a:spLocks noGrp="1"/>
          </p:cNvSpPr>
          <p:nvPr>
            <p:ph type="dt" idx="11"/>
          </p:nvPr>
        </p:nvSpPr>
        <p:spPr/>
        <p:txBody>
          <a:bodyPr/>
          <a:lstStyle/>
          <a:p>
            <a:fld id="{E2E4B3F8-C6B5-40EC-B06E-9330F091B8F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975850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20</a:t>
            </a:fld>
            <a:endParaRPr lang="es-MX" dirty="0"/>
          </a:p>
        </p:txBody>
      </p:sp>
      <p:sp>
        <p:nvSpPr>
          <p:cNvPr id="5" name="4 Marcador de fecha"/>
          <p:cNvSpPr>
            <a:spLocks noGrp="1"/>
          </p:cNvSpPr>
          <p:nvPr>
            <p:ph type="dt" idx="11"/>
          </p:nvPr>
        </p:nvSpPr>
        <p:spPr/>
        <p:txBody>
          <a:bodyPr/>
          <a:lstStyle/>
          <a:p>
            <a:fld id="{0B02EF5E-9FF6-4262-AE30-169FBCBD115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56358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21</a:t>
            </a:fld>
            <a:endParaRPr lang="es-MX" dirty="0"/>
          </a:p>
        </p:txBody>
      </p:sp>
      <p:sp>
        <p:nvSpPr>
          <p:cNvPr id="5" name="4 Marcador de fecha"/>
          <p:cNvSpPr>
            <a:spLocks noGrp="1"/>
          </p:cNvSpPr>
          <p:nvPr>
            <p:ph type="dt" idx="11"/>
          </p:nvPr>
        </p:nvSpPr>
        <p:spPr/>
        <p:txBody>
          <a:bodyPr/>
          <a:lstStyle/>
          <a:p>
            <a:fld id="{03EC620A-4099-4897-A9E8-8B1C1935D22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136763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22</a:t>
            </a:fld>
            <a:endParaRPr lang="es-MX" dirty="0"/>
          </a:p>
        </p:txBody>
      </p:sp>
      <p:sp>
        <p:nvSpPr>
          <p:cNvPr id="5" name="4 Marcador de fecha"/>
          <p:cNvSpPr>
            <a:spLocks noGrp="1"/>
          </p:cNvSpPr>
          <p:nvPr>
            <p:ph type="dt" idx="11"/>
          </p:nvPr>
        </p:nvSpPr>
        <p:spPr/>
        <p:txBody>
          <a:bodyPr/>
          <a:lstStyle/>
          <a:p>
            <a:fld id="{B8E88396-1DE3-4EC4-9ED0-0C38113C45E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169167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23</a:t>
            </a:fld>
            <a:endParaRPr lang="es-MX" dirty="0"/>
          </a:p>
        </p:txBody>
      </p:sp>
      <p:sp>
        <p:nvSpPr>
          <p:cNvPr id="5" name="4 Marcador de fecha"/>
          <p:cNvSpPr>
            <a:spLocks noGrp="1"/>
          </p:cNvSpPr>
          <p:nvPr>
            <p:ph type="dt" idx="11"/>
          </p:nvPr>
        </p:nvSpPr>
        <p:spPr/>
        <p:txBody>
          <a:bodyPr/>
          <a:lstStyle/>
          <a:p>
            <a:fld id="{5A2A2398-4304-4E8E-AC72-B9C433CE836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12125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24</a:t>
            </a:fld>
            <a:endParaRPr lang="es-MX" dirty="0"/>
          </a:p>
        </p:txBody>
      </p:sp>
      <p:sp>
        <p:nvSpPr>
          <p:cNvPr id="5" name="4 Marcador de fecha"/>
          <p:cNvSpPr>
            <a:spLocks noGrp="1"/>
          </p:cNvSpPr>
          <p:nvPr>
            <p:ph type="dt" idx="11"/>
          </p:nvPr>
        </p:nvSpPr>
        <p:spPr/>
        <p:txBody>
          <a:bodyPr/>
          <a:lstStyle/>
          <a:p>
            <a:fld id="{DEA5D96C-CCFD-4D60-B7FB-F6803061E1F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23679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25</a:t>
            </a:fld>
            <a:endParaRPr lang="es-MX" dirty="0"/>
          </a:p>
        </p:txBody>
      </p:sp>
      <p:sp>
        <p:nvSpPr>
          <p:cNvPr id="5" name="4 Marcador de fecha"/>
          <p:cNvSpPr>
            <a:spLocks noGrp="1"/>
          </p:cNvSpPr>
          <p:nvPr>
            <p:ph type="dt" idx="11"/>
          </p:nvPr>
        </p:nvSpPr>
        <p:spPr/>
        <p:txBody>
          <a:bodyPr/>
          <a:lstStyle/>
          <a:p>
            <a:fld id="{889CA15D-3F3C-4412-9F54-FA8F6ACA5A1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789989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26</a:t>
            </a:fld>
            <a:endParaRPr lang="es-MX" dirty="0"/>
          </a:p>
        </p:txBody>
      </p:sp>
      <p:sp>
        <p:nvSpPr>
          <p:cNvPr id="5" name="4 Marcador de fecha"/>
          <p:cNvSpPr>
            <a:spLocks noGrp="1"/>
          </p:cNvSpPr>
          <p:nvPr>
            <p:ph type="dt" idx="11"/>
          </p:nvPr>
        </p:nvSpPr>
        <p:spPr/>
        <p:txBody>
          <a:bodyPr/>
          <a:lstStyle/>
          <a:p>
            <a:fld id="{DBBDFFDF-7238-4BE3-B0E3-9F14E922BD9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046143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27</a:t>
            </a:fld>
            <a:endParaRPr lang="es-MX" dirty="0"/>
          </a:p>
        </p:txBody>
      </p:sp>
      <p:sp>
        <p:nvSpPr>
          <p:cNvPr id="5" name="4 Marcador de fecha"/>
          <p:cNvSpPr>
            <a:spLocks noGrp="1"/>
          </p:cNvSpPr>
          <p:nvPr>
            <p:ph type="dt" idx="11"/>
          </p:nvPr>
        </p:nvSpPr>
        <p:spPr/>
        <p:txBody>
          <a:bodyPr/>
          <a:lstStyle/>
          <a:p>
            <a:fld id="{24D5858D-7005-4DE6-89F2-FAE3DFEEF971}"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976802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28</a:t>
            </a:fld>
            <a:endParaRPr lang="es-MX" dirty="0"/>
          </a:p>
        </p:txBody>
      </p:sp>
      <p:sp>
        <p:nvSpPr>
          <p:cNvPr id="5" name="4 Marcador de fecha"/>
          <p:cNvSpPr>
            <a:spLocks noGrp="1"/>
          </p:cNvSpPr>
          <p:nvPr>
            <p:ph type="dt" idx="11"/>
          </p:nvPr>
        </p:nvSpPr>
        <p:spPr/>
        <p:txBody>
          <a:bodyPr/>
          <a:lstStyle/>
          <a:p>
            <a:fld id="{867C6DDC-EB9E-48DB-8024-1072E44AB671}"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525126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29</a:t>
            </a:fld>
            <a:endParaRPr lang="es-MX" dirty="0"/>
          </a:p>
        </p:txBody>
      </p:sp>
      <p:sp>
        <p:nvSpPr>
          <p:cNvPr id="5" name="4 Marcador de fecha"/>
          <p:cNvSpPr>
            <a:spLocks noGrp="1"/>
          </p:cNvSpPr>
          <p:nvPr>
            <p:ph type="dt" idx="11"/>
          </p:nvPr>
        </p:nvSpPr>
        <p:spPr/>
        <p:txBody>
          <a:bodyPr/>
          <a:lstStyle/>
          <a:p>
            <a:fld id="{4B4F13F9-EED1-47B0-B37D-C825DF318E72}"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56598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a:t>
            </a:fld>
            <a:endParaRPr lang="es-MX" dirty="0"/>
          </a:p>
        </p:txBody>
      </p:sp>
      <p:sp>
        <p:nvSpPr>
          <p:cNvPr id="5" name="4 Marcador de fecha"/>
          <p:cNvSpPr>
            <a:spLocks noGrp="1"/>
          </p:cNvSpPr>
          <p:nvPr>
            <p:ph type="dt" idx="11"/>
          </p:nvPr>
        </p:nvSpPr>
        <p:spPr/>
        <p:txBody>
          <a:bodyPr/>
          <a:lstStyle/>
          <a:p>
            <a:fld id="{D9489519-2940-4E98-BFD8-0CF91D9A47AB}"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210507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30</a:t>
            </a:fld>
            <a:endParaRPr lang="es-MX" dirty="0"/>
          </a:p>
        </p:txBody>
      </p:sp>
      <p:sp>
        <p:nvSpPr>
          <p:cNvPr id="5" name="4 Marcador de fecha"/>
          <p:cNvSpPr>
            <a:spLocks noGrp="1"/>
          </p:cNvSpPr>
          <p:nvPr>
            <p:ph type="dt" idx="11"/>
          </p:nvPr>
        </p:nvSpPr>
        <p:spPr/>
        <p:txBody>
          <a:bodyPr/>
          <a:lstStyle/>
          <a:p>
            <a:fld id="{0840E66E-8C89-4E74-A1EE-8FAB7716FE45}"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528034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31</a:t>
            </a:fld>
            <a:endParaRPr lang="es-MX" dirty="0"/>
          </a:p>
        </p:txBody>
      </p:sp>
      <p:sp>
        <p:nvSpPr>
          <p:cNvPr id="5" name="4 Marcador de fecha"/>
          <p:cNvSpPr>
            <a:spLocks noGrp="1"/>
          </p:cNvSpPr>
          <p:nvPr>
            <p:ph type="dt" idx="11"/>
          </p:nvPr>
        </p:nvSpPr>
        <p:spPr/>
        <p:txBody>
          <a:bodyPr/>
          <a:lstStyle/>
          <a:p>
            <a:fld id="{5A064D25-C81B-4010-A966-16FBA8A9536A}"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17005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32</a:t>
            </a:fld>
            <a:endParaRPr lang="es-MX" dirty="0"/>
          </a:p>
        </p:txBody>
      </p:sp>
      <p:sp>
        <p:nvSpPr>
          <p:cNvPr id="5" name="4 Marcador de fecha"/>
          <p:cNvSpPr>
            <a:spLocks noGrp="1"/>
          </p:cNvSpPr>
          <p:nvPr>
            <p:ph type="dt" idx="11"/>
          </p:nvPr>
        </p:nvSpPr>
        <p:spPr/>
        <p:txBody>
          <a:bodyPr/>
          <a:lstStyle/>
          <a:p>
            <a:fld id="{9E513F69-736F-42AD-8153-D753F8CE6B45}"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434771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33</a:t>
            </a:fld>
            <a:endParaRPr lang="es-MX" dirty="0"/>
          </a:p>
        </p:txBody>
      </p:sp>
      <p:sp>
        <p:nvSpPr>
          <p:cNvPr id="5" name="4 Marcador de fecha"/>
          <p:cNvSpPr>
            <a:spLocks noGrp="1"/>
          </p:cNvSpPr>
          <p:nvPr>
            <p:ph type="dt" idx="11"/>
          </p:nvPr>
        </p:nvSpPr>
        <p:spPr/>
        <p:txBody>
          <a:bodyPr/>
          <a:lstStyle/>
          <a:p>
            <a:fld id="{832B4684-F9CF-48A9-8AFF-6AE09AA325C8}"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228421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34</a:t>
            </a:fld>
            <a:endParaRPr lang="es-MX" dirty="0"/>
          </a:p>
        </p:txBody>
      </p:sp>
      <p:sp>
        <p:nvSpPr>
          <p:cNvPr id="5" name="4 Marcador de fecha"/>
          <p:cNvSpPr>
            <a:spLocks noGrp="1"/>
          </p:cNvSpPr>
          <p:nvPr>
            <p:ph type="dt" idx="11"/>
          </p:nvPr>
        </p:nvSpPr>
        <p:spPr/>
        <p:txBody>
          <a:bodyPr/>
          <a:lstStyle/>
          <a:p>
            <a:fld id="{7DD52BEF-9B6E-4E1B-B2BA-6A08315A9163}"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779253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35</a:t>
            </a:fld>
            <a:endParaRPr lang="es-MX" dirty="0"/>
          </a:p>
        </p:txBody>
      </p:sp>
      <p:sp>
        <p:nvSpPr>
          <p:cNvPr id="5" name="4 Marcador de fecha"/>
          <p:cNvSpPr>
            <a:spLocks noGrp="1"/>
          </p:cNvSpPr>
          <p:nvPr>
            <p:ph type="dt" idx="11"/>
          </p:nvPr>
        </p:nvSpPr>
        <p:spPr/>
        <p:txBody>
          <a:bodyPr/>
          <a:lstStyle/>
          <a:p>
            <a:fld id="{F8E3689E-8738-45C7-BAA9-A7E721B55C8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447259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36</a:t>
            </a:fld>
            <a:endParaRPr lang="es-MX" dirty="0"/>
          </a:p>
        </p:txBody>
      </p:sp>
      <p:sp>
        <p:nvSpPr>
          <p:cNvPr id="5" name="4 Marcador de fecha"/>
          <p:cNvSpPr>
            <a:spLocks noGrp="1"/>
          </p:cNvSpPr>
          <p:nvPr>
            <p:ph type="dt" idx="11"/>
          </p:nvPr>
        </p:nvSpPr>
        <p:spPr/>
        <p:txBody>
          <a:bodyPr/>
          <a:lstStyle/>
          <a:p>
            <a:fld id="{901A47FB-7D0D-437B-9DB9-58C36194EE82}"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073763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37</a:t>
            </a:fld>
            <a:endParaRPr lang="es-MX" dirty="0"/>
          </a:p>
        </p:txBody>
      </p:sp>
      <p:sp>
        <p:nvSpPr>
          <p:cNvPr id="5" name="4 Marcador de fecha"/>
          <p:cNvSpPr>
            <a:spLocks noGrp="1"/>
          </p:cNvSpPr>
          <p:nvPr>
            <p:ph type="dt" idx="11"/>
          </p:nvPr>
        </p:nvSpPr>
        <p:spPr/>
        <p:txBody>
          <a:bodyPr/>
          <a:lstStyle/>
          <a:p>
            <a:fld id="{722D13C3-03F4-4EB2-BDED-E32D3DE556B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086027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38</a:t>
            </a:fld>
            <a:endParaRPr lang="es-MX" dirty="0"/>
          </a:p>
        </p:txBody>
      </p:sp>
      <p:sp>
        <p:nvSpPr>
          <p:cNvPr id="5" name="4 Marcador de fecha"/>
          <p:cNvSpPr>
            <a:spLocks noGrp="1"/>
          </p:cNvSpPr>
          <p:nvPr>
            <p:ph type="dt" idx="11"/>
          </p:nvPr>
        </p:nvSpPr>
        <p:spPr/>
        <p:txBody>
          <a:bodyPr/>
          <a:lstStyle/>
          <a:p>
            <a:fld id="{05273591-6EA1-4DDF-8C3F-7B90B7CF7CD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93480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39</a:t>
            </a:fld>
            <a:endParaRPr lang="es-MX" dirty="0"/>
          </a:p>
        </p:txBody>
      </p:sp>
      <p:sp>
        <p:nvSpPr>
          <p:cNvPr id="5" name="4 Marcador de fecha"/>
          <p:cNvSpPr>
            <a:spLocks noGrp="1"/>
          </p:cNvSpPr>
          <p:nvPr>
            <p:ph type="dt" idx="11"/>
          </p:nvPr>
        </p:nvSpPr>
        <p:spPr/>
        <p:txBody>
          <a:bodyPr/>
          <a:lstStyle/>
          <a:p>
            <a:fld id="{64602071-63FD-44FB-934E-2D647D1B07C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62473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a:t>
            </a:fld>
            <a:endParaRPr lang="es-MX" dirty="0"/>
          </a:p>
        </p:txBody>
      </p:sp>
      <p:sp>
        <p:nvSpPr>
          <p:cNvPr id="5" name="4 Marcador de fecha"/>
          <p:cNvSpPr>
            <a:spLocks noGrp="1"/>
          </p:cNvSpPr>
          <p:nvPr>
            <p:ph type="dt" idx="11"/>
          </p:nvPr>
        </p:nvSpPr>
        <p:spPr/>
        <p:txBody>
          <a:bodyPr/>
          <a:lstStyle/>
          <a:p>
            <a:fld id="{EC17BB12-3269-434A-BA73-378CE01ED3FA}"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60495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40</a:t>
            </a:fld>
            <a:endParaRPr lang="es-MX" dirty="0"/>
          </a:p>
        </p:txBody>
      </p:sp>
      <p:sp>
        <p:nvSpPr>
          <p:cNvPr id="5" name="4 Marcador de fecha"/>
          <p:cNvSpPr>
            <a:spLocks noGrp="1"/>
          </p:cNvSpPr>
          <p:nvPr>
            <p:ph type="dt" idx="11"/>
          </p:nvPr>
        </p:nvSpPr>
        <p:spPr/>
        <p:txBody>
          <a:bodyPr/>
          <a:lstStyle/>
          <a:p>
            <a:fld id="{EE58D2BE-1D4B-4B69-A32B-79FDD53009E3}"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795779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41</a:t>
            </a:fld>
            <a:endParaRPr lang="es-MX" dirty="0"/>
          </a:p>
        </p:txBody>
      </p:sp>
      <p:sp>
        <p:nvSpPr>
          <p:cNvPr id="5" name="4 Marcador de fecha"/>
          <p:cNvSpPr>
            <a:spLocks noGrp="1"/>
          </p:cNvSpPr>
          <p:nvPr>
            <p:ph type="dt" idx="11"/>
          </p:nvPr>
        </p:nvSpPr>
        <p:spPr/>
        <p:txBody>
          <a:bodyPr/>
          <a:lstStyle/>
          <a:p>
            <a:fld id="{E0AEA308-7FA1-47C0-8FF6-7C4752414FA0}"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030353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42</a:t>
            </a:fld>
            <a:endParaRPr lang="es-MX" dirty="0"/>
          </a:p>
        </p:txBody>
      </p:sp>
      <p:sp>
        <p:nvSpPr>
          <p:cNvPr id="5" name="4 Marcador de fecha"/>
          <p:cNvSpPr>
            <a:spLocks noGrp="1"/>
          </p:cNvSpPr>
          <p:nvPr>
            <p:ph type="dt" idx="11"/>
          </p:nvPr>
        </p:nvSpPr>
        <p:spPr/>
        <p:txBody>
          <a:bodyPr/>
          <a:lstStyle/>
          <a:p>
            <a:fld id="{910A88FE-D5B0-4D6B-82D3-82097510E852}"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208706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43</a:t>
            </a:fld>
            <a:endParaRPr lang="es-MX" dirty="0"/>
          </a:p>
        </p:txBody>
      </p:sp>
      <p:sp>
        <p:nvSpPr>
          <p:cNvPr id="5" name="4 Marcador de fecha"/>
          <p:cNvSpPr>
            <a:spLocks noGrp="1"/>
          </p:cNvSpPr>
          <p:nvPr>
            <p:ph type="dt" idx="11"/>
          </p:nvPr>
        </p:nvSpPr>
        <p:spPr/>
        <p:txBody>
          <a:bodyPr/>
          <a:lstStyle/>
          <a:p>
            <a:fld id="{F6271FE9-3ABD-463F-885B-16D6AE3FE9CB}"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354365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44</a:t>
            </a:fld>
            <a:endParaRPr lang="es-MX" dirty="0"/>
          </a:p>
        </p:txBody>
      </p:sp>
      <p:sp>
        <p:nvSpPr>
          <p:cNvPr id="5" name="4 Marcador de fecha"/>
          <p:cNvSpPr>
            <a:spLocks noGrp="1"/>
          </p:cNvSpPr>
          <p:nvPr>
            <p:ph type="dt" idx="11"/>
          </p:nvPr>
        </p:nvSpPr>
        <p:spPr/>
        <p:txBody>
          <a:bodyPr/>
          <a:lstStyle/>
          <a:p>
            <a:fld id="{C29E2272-009E-44DB-A13A-E11566BE70E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866541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dirty="0" smtClean="0"/>
          </a:p>
        </p:txBody>
      </p:sp>
      <p:sp>
        <p:nvSpPr>
          <p:cNvPr id="4" name="3 Marcador de número de diapositiva"/>
          <p:cNvSpPr>
            <a:spLocks noGrp="1"/>
          </p:cNvSpPr>
          <p:nvPr>
            <p:ph type="sldNum" sz="quarter" idx="5"/>
          </p:nvPr>
        </p:nvSpPr>
        <p:spPr/>
        <p:txBody>
          <a:bodyPr/>
          <a:lstStyle/>
          <a:p>
            <a:pPr>
              <a:defRPr/>
            </a:pPr>
            <a:fld id="{0D308A99-B70F-4F2C-903B-01B9F5BD12A1}" type="slidenum">
              <a:rPr lang="es-MX" smtClean="0"/>
              <a:pPr>
                <a:defRPr/>
              </a:pPr>
              <a:t>45</a:t>
            </a:fld>
            <a:endParaRPr lang="es-MX" dirty="0"/>
          </a:p>
        </p:txBody>
      </p:sp>
      <p:sp>
        <p:nvSpPr>
          <p:cNvPr id="2" name="1 Marcador de fecha"/>
          <p:cNvSpPr>
            <a:spLocks noGrp="1"/>
          </p:cNvSpPr>
          <p:nvPr>
            <p:ph type="dt" idx="10"/>
          </p:nvPr>
        </p:nvSpPr>
        <p:spPr/>
        <p:txBody>
          <a:bodyPr/>
          <a:lstStyle/>
          <a:p>
            <a:fld id="{7315D371-D158-4B8B-AAAA-0D3F267788D5}" type="datetime6">
              <a:rPr lang="es-MX" smtClean="0"/>
              <a:t>octubre de 2011</a:t>
            </a:fld>
            <a:endParaRPr lang="es-MX" dirty="0"/>
          </a:p>
        </p:txBody>
      </p:sp>
      <p:sp>
        <p:nvSpPr>
          <p:cNvPr id="3" name="2 Marcador de encabezado"/>
          <p:cNvSpPr>
            <a:spLocks noGrp="1"/>
          </p:cNvSpPr>
          <p:nvPr>
            <p:ph type="hdr" sz="quarter" idx="11"/>
          </p:nvPr>
        </p:nvSpPr>
        <p:spPr/>
        <p:txBody>
          <a:bodyPr/>
          <a:lstStyle/>
          <a:p>
            <a:r>
              <a:rPr lang="es-MX" smtClean="0"/>
              <a:t>Taller de Sistemas de Datos Personales</a:t>
            </a:r>
            <a:endParaRPr lang="es-MX"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26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dirty="0" smtClean="0"/>
          </a:p>
        </p:txBody>
      </p:sp>
      <p:sp>
        <p:nvSpPr>
          <p:cNvPr id="4" name="3 Marcador de número de diapositiva"/>
          <p:cNvSpPr>
            <a:spLocks noGrp="1"/>
          </p:cNvSpPr>
          <p:nvPr>
            <p:ph type="sldNum" sz="quarter" idx="5"/>
          </p:nvPr>
        </p:nvSpPr>
        <p:spPr/>
        <p:txBody>
          <a:bodyPr/>
          <a:lstStyle/>
          <a:p>
            <a:pPr>
              <a:defRPr/>
            </a:pPr>
            <a:fld id="{4548E197-8BB5-4000-9639-F52F86932830}" type="slidenum">
              <a:rPr lang="es-MX" smtClean="0"/>
              <a:pPr>
                <a:defRPr/>
              </a:pPr>
              <a:t>46</a:t>
            </a:fld>
            <a:endParaRPr lang="es-MX" dirty="0"/>
          </a:p>
        </p:txBody>
      </p:sp>
      <p:sp>
        <p:nvSpPr>
          <p:cNvPr id="2" name="1 Marcador de fecha"/>
          <p:cNvSpPr>
            <a:spLocks noGrp="1"/>
          </p:cNvSpPr>
          <p:nvPr>
            <p:ph type="dt" idx="10"/>
          </p:nvPr>
        </p:nvSpPr>
        <p:spPr/>
        <p:txBody>
          <a:bodyPr/>
          <a:lstStyle/>
          <a:p>
            <a:fld id="{851E89A0-B1EE-4E98-A03C-0806226560B6}" type="datetime6">
              <a:rPr lang="es-MX" smtClean="0"/>
              <a:t>octubre de 2011</a:t>
            </a:fld>
            <a:endParaRPr lang="es-MX" dirty="0"/>
          </a:p>
        </p:txBody>
      </p:sp>
      <p:sp>
        <p:nvSpPr>
          <p:cNvPr id="3" name="2 Marcador de encabezado"/>
          <p:cNvSpPr>
            <a:spLocks noGrp="1"/>
          </p:cNvSpPr>
          <p:nvPr>
            <p:ph type="hdr" sz="quarter" idx="11"/>
          </p:nvPr>
        </p:nvSpPr>
        <p:spPr/>
        <p:txBody>
          <a:bodyPr/>
          <a:lstStyle/>
          <a:p>
            <a:r>
              <a:rPr lang="es-MX" smtClean="0"/>
              <a:t>Taller de Sistemas de Datos Personales</a:t>
            </a:r>
            <a:endParaRPr lang="es-MX"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47</a:t>
            </a:fld>
            <a:endParaRPr lang="es-MX" dirty="0"/>
          </a:p>
        </p:txBody>
      </p:sp>
      <p:sp>
        <p:nvSpPr>
          <p:cNvPr id="5" name="4 Marcador de fecha"/>
          <p:cNvSpPr>
            <a:spLocks noGrp="1"/>
          </p:cNvSpPr>
          <p:nvPr>
            <p:ph type="dt" idx="11"/>
          </p:nvPr>
        </p:nvSpPr>
        <p:spPr/>
        <p:txBody>
          <a:bodyPr/>
          <a:lstStyle/>
          <a:p>
            <a:fld id="{C125CDC8-1F3B-4284-B851-0E6EE08C2532}"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845116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48</a:t>
            </a:fld>
            <a:endParaRPr lang="es-MX" dirty="0"/>
          </a:p>
        </p:txBody>
      </p:sp>
      <p:sp>
        <p:nvSpPr>
          <p:cNvPr id="5" name="4 Marcador de fecha"/>
          <p:cNvSpPr>
            <a:spLocks noGrp="1"/>
          </p:cNvSpPr>
          <p:nvPr>
            <p:ph type="dt" idx="11"/>
          </p:nvPr>
        </p:nvSpPr>
        <p:spPr/>
        <p:txBody>
          <a:bodyPr/>
          <a:lstStyle/>
          <a:p>
            <a:fld id="{747B432C-D136-4F58-81E1-0A77D23830CA}"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276900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49</a:t>
            </a:fld>
            <a:endParaRPr lang="es-MX" dirty="0"/>
          </a:p>
        </p:txBody>
      </p:sp>
      <p:sp>
        <p:nvSpPr>
          <p:cNvPr id="5" name="4 Marcador de fecha"/>
          <p:cNvSpPr>
            <a:spLocks noGrp="1"/>
          </p:cNvSpPr>
          <p:nvPr>
            <p:ph type="dt" idx="11"/>
          </p:nvPr>
        </p:nvSpPr>
        <p:spPr/>
        <p:txBody>
          <a:bodyPr/>
          <a:lstStyle/>
          <a:p>
            <a:fld id="{916DC904-E309-44C0-BC4B-27C9FA7E6CE3}"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20806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a:t>
            </a:fld>
            <a:endParaRPr lang="es-MX" dirty="0"/>
          </a:p>
        </p:txBody>
      </p:sp>
      <p:sp>
        <p:nvSpPr>
          <p:cNvPr id="5" name="4 Marcador de fecha"/>
          <p:cNvSpPr>
            <a:spLocks noGrp="1"/>
          </p:cNvSpPr>
          <p:nvPr>
            <p:ph type="dt" idx="11"/>
          </p:nvPr>
        </p:nvSpPr>
        <p:spPr/>
        <p:txBody>
          <a:bodyPr/>
          <a:lstStyle/>
          <a:p>
            <a:fld id="{861B3552-56DF-43E3-A273-E85508456190}"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740259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50</a:t>
            </a:fld>
            <a:endParaRPr lang="es-MX" dirty="0"/>
          </a:p>
        </p:txBody>
      </p:sp>
      <p:sp>
        <p:nvSpPr>
          <p:cNvPr id="5" name="4 Marcador de fecha"/>
          <p:cNvSpPr>
            <a:spLocks noGrp="1"/>
          </p:cNvSpPr>
          <p:nvPr>
            <p:ph type="dt" idx="11"/>
          </p:nvPr>
        </p:nvSpPr>
        <p:spPr/>
        <p:txBody>
          <a:bodyPr/>
          <a:lstStyle/>
          <a:p>
            <a:fld id="{FB1E8F25-720C-4615-B67F-48959A377735}"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365956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51</a:t>
            </a:fld>
            <a:endParaRPr lang="es-MX" dirty="0"/>
          </a:p>
        </p:txBody>
      </p:sp>
      <p:sp>
        <p:nvSpPr>
          <p:cNvPr id="5" name="4 Marcador de fecha"/>
          <p:cNvSpPr>
            <a:spLocks noGrp="1"/>
          </p:cNvSpPr>
          <p:nvPr>
            <p:ph type="dt" idx="11"/>
          </p:nvPr>
        </p:nvSpPr>
        <p:spPr/>
        <p:txBody>
          <a:bodyPr/>
          <a:lstStyle/>
          <a:p>
            <a:fld id="{0F447E95-BCB4-42B7-A174-44B69C5335EE}"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232096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52</a:t>
            </a:fld>
            <a:endParaRPr lang="es-MX" dirty="0"/>
          </a:p>
        </p:txBody>
      </p:sp>
      <p:sp>
        <p:nvSpPr>
          <p:cNvPr id="5" name="4 Marcador de fecha"/>
          <p:cNvSpPr>
            <a:spLocks noGrp="1"/>
          </p:cNvSpPr>
          <p:nvPr>
            <p:ph type="dt" idx="11"/>
          </p:nvPr>
        </p:nvSpPr>
        <p:spPr/>
        <p:txBody>
          <a:bodyPr/>
          <a:lstStyle/>
          <a:p>
            <a:fld id="{1D020F45-E781-469C-A19F-9961FD99C5D5}"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366562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53</a:t>
            </a:fld>
            <a:endParaRPr lang="es-MX" dirty="0"/>
          </a:p>
        </p:txBody>
      </p:sp>
      <p:sp>
        <p:nvSpPr>
          <p:cNvPr id="5" name="4 Marcador de fecha"/>
          <p:cNvSpPr>
            <a:spLocks noGrp="1"/>
          </p:cNvSpPr>
          <p:nvPr>
            <p:ph type="dt" idx="11"/>
          </p:nvPr>
        </p:nvSpPr>
        <p:spPr/>
        <p:txBody>
          <a:bodyPr/>
          <a:lstStyle/>
          <a:p>
            <a:fld id="{C658B1CD-4982-4210-9B7C-9703BDA0EF27}"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579891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7811" name="2 Marcador de notas"/>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s-MX" sz="1400" dirty="0" smtClean="0"/>
              <a:t>En cuanto a los Lineamientos, que aun están en proceso de ser aprobados, destacan las siguientes … </a:t>
            </a:r>
            <a:endParaRPr lang="es-ES" sz="1400" dirty="0" smtClean="0"/>
          </a:p>
        </p:txBody>
      </p:sp>
      <p:sp>
        <p:nvSpPr>
          <p:cNvPr id="4" name="3 Marcador de número de diapositiva"/>
          <p:cNvSpPr>
            <a:spLocks noGrp="1"/>
          </p:cNvSpPr>
          <p:nvPr>
            <p:ph type="sldNum" sz="quarter" idx="5"/>
          </p:nvPr>
        </p:nvSpPr>
        <p:spPr/>
        <p:txBody>
          <a:bodyPr/>
          <a:lstStyle/>
          <a:p>
            <a:pPr>
              <a:defRPr/>
            </a:pPr>
            <a:fld id="{2A2EC61A-2E6D-4AD2-A7F9-C7971FD54B9F}" type="slidenum">
              <a:rPr lang="es-MX" smtClean="0"/>
              <a:pPr>
                <a:defRPr/>
              </a:pPr>
              <a:t>54</a:t>
            </a:fld>
            <a:endParaRPr lang="es-MX" dirty="0"/>
          </a:p>
        </p:txBody>
      </p:sp>
      <p:sp>
        <p:nvSpPr>
          <p:cNvPr id="2" name="1 Marcador de fecha"/>
          <p:cNvSpPr>
            <a:spLocks noGrp="1"/>
          </p:cNvSpPr>
          <p:nvPr>
            <p:ph type="dt" idx="10"/>
          </p:nvPr>
        </p:nvSpPr>
        <p:spPr/>
        <p:txBody>
          <a:bodyPr/>
          <a:lstStyle/>
          <a:p>
            <a:fld id="{63A43B8B-7A58-4769-81C5-BF818F0CBE24}" type="datetime6">
              <a:rPr lang="es-MX" smtClean="0"/>
              <a:t>octubre de 2011</a:t>
            </a:fld>
            <a:endParaRPr lang="es-MX" dirty="0"/>
          </a:p>
        </p:txBody>
      </p:sp>
      <p:sp>
        <p:nvSpPr>
          <p:cNvPr id="3" name="2 Marcador de encabezado"/>
          <p:cNvSpPr>
            <a:spLocks noGrp="1"/>
          </p:cNvSpPr>
          <p:nvPr>
            <p:ph type="hdr" sz="quarter" idx="11"/>
          </p:nvPr>
        </p:nvSpPr>
        <p:spPr/>
        <p:txBody>
          <a:bodyPr/>
          <a:lstStyle/>
          <a:p>
            <a:r>
              <a:rPr lang="es-MX" smtClean="0"/>
              <a:t>Taller de Sistemas de Datos Personales</a:t>
            </a:r>
            <a:endParaRPr lang="es-MX"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55</a:t>
            </a:fld>
            <a:endParaRPr lang="es-MX" dirty="0"/>
          </a:p>
        </p:txBody>
      </p:sp>
      <p:sp>
        <p:nvSpPr>
          <p:cNvPr id="5" name="4 Marcador de fecha"/>
          <p:cNvSpPr>
            <a:spLocks noGrp="1"/>
          </p:cNvSpPr>
          <p:nvPr>
            <p:ph type="dt" idx="11"/>
          </p:nvPr>
        </p:nvSpPr>
        <p:spPr/>
        <p:txBody>
          <a:bodyPr/>
          <a:lstStyle/>
          <a:p>
            <a:fld id="{EDC2E696-4002-4CBB-BDF3-340BC6E685F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089113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56</a:t>
            </a:fld>
            <a:endParaRPr lang="es-MX" dirty="0"/>
          </a:p>
        </p:txBody>
      </p:sp>
      <p:sp>
        <p:nvSpPr>
          <p:cNvPr id="5" name="4 Marcador de fecha"/>
          <p:cNvSpPr>
            <a:spLocks noGrp="1"/>
          </p:cNvSpPr>
          <p:nvPr>
            <p:ph type="dt" idx="11"/>
          </p:nvPr>
        </p:nvSpPr>
        <p:spPr/>
        <p:txBody>
          <a:bodyPr/>
          <a:lstStyle/>
          <a:p>
            <a:fld id="{0D2EDE49-0946-4FC8-BF65-50EFE871BA24}"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288185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57</a:t>
            </a:fld>
            <a:endParaRPr lang="es-MX" dirty="0"/>
          </a:p>
        </p:txBody>
      </p:sp>
      <p:sp>
        <p:nvSpPr>
          <p:cNvPr id="5" name="4 Marcador de fecha"/>
          <p:cNvSpPr>
            <a:spLocks noGrp="1"/>
          </p:cNvSpPr>
          <p:nvPr>
            <p:ph type="dt" idx="11"/>
          </p:nvPr>
        </p:nvSpPr>
        <p:spPr/>
        <p:txBody>
          <a:bodyPr/>
          <a:lstStyle/>
          <a:p>
            <a:fld id="{156FB0F1-76E5-4191-B4A4-70B43260D421}"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1369311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58</a:t>
            </a:fld>
            <a:endParaRPr lang="es-MX" dirty="0"/>
          </a:p>
        </p:txBody>
      </p:sp>
      <p:sp>
        <p:nvSpPr>
          <p:cNvPr id="5" name="4 Marcador de fecha"/>
          <p:cNvSpPr>
            <a:spLocks noGrp="1"/>
          </p:cNvSpPr>
          <p:nvPr>
            <p:ph type="dt" idx="11"/>
          </p:nvPr>
        </p:nvSpPr>
        <p:spPr/>
        <p:txBody>
          <a:bodyPr/>
          <a:lstStyle/>
          <a:p>
            <a:fld id="{97B89347-42B5-4941-A987-DD9A5E655DAA}"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0031114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59</a:t>
            </a:fld>
            <a:endParaRPr lang="es-MX" dirty="0"/>
          </a:p>
        </p:txBody>
      </p:sp>
      <p:sp>
        <p:nvSpPr>
          <p:cNvPr id="5" name="4 Marcador de fecha"/>
          <p:cNvSpPr>
            <a:spLocks noGrp="1"/>
          </p:cNvSpPr>
          <p:nvPr>
            <p:ph type="dt" idx="11"/>
          </p:nvPr>
        </p:nvSpPr>
        <p:spPr/>
        <p:txBody>
          <a:bodyPr/>
          <a:lstStyle/>
          <a:p>
            <a:fld id="{02A7F7AB-D7AB-47A1-8378-DE585EB3E91B}"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7143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a:t>
            </a:fld>
            <a:endParaRPr lang="es-MX" dirty="0"/>
          </a:p>
        </p:txBody>
      </p:sp>
      <p:sp>
        <p:nvSpPr>
          <p:cNvPr id="5" name="4 Marcador de fecha"/>
          <p:cNvSpPr>
            <a:spLocks noGrp="1"/>
          </p:cNvSpPr>
          <p:nvPr>
            <p:ph type="dt" idx="11"/>
          </p:nvPr>
        </p:nvSpPr>
        <p:spPr/>
        <p:txBody>
          <a:bodyPr/>
          <a:lstStyle/>
          <a:p>
            <a:fld id="{05B64A41-29E2-4900-845A-1738E312475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7796472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60</a:t>
            </a:fld>
            <a:endParaRPr lang="es-MX" dirty="0"/>
          </a:p>
        </p:txBody>
      </p:sp>
      <p:sp>
        <p:nvSpPr>
          <p:cNvPr id="5" name="4 Marcador de fecha"/>
          <p:cNvSpPr>
            <a:spLocks noGrp="1"/>
          </p:cNvSpPr>
          <p:nvPr>
            <p:ph type="dt" idx="11"/>
          </p:nvPr>
        </p:nvSpPr>
        <p:spPr/>
        <p:txBody>
          <a:bodyPr/>
          <a:lstStyle/>
          <a:p>
            <a:fld id="{5CB42B01-15C9-4F93-8E1E-0034E8CB3DB8}"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229126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61</a:t>
            </a:fld>
            <a:endParaRPr lang="es-MX" dirty="0"/>
          </a:p>
        </p:txBody>
      </p:sp>
      <p:sp>
        <p:nvSpPr>
          <p:cNvPr id="5" name="4 Marcador de fecha"/>
          <p:cNvSpPr>
            <a:spLocks noGrp="1"/>
          </p:cNvSpPr>
          <p:nvPr>
            <p:ph type="dt" idx="11"/>
          </p:nvPr>
        </p:nvSpPr>
        <p:spPr/>
        <p:txBody>
          <a:bodyPr/>
          <a:lstStyle/>
          <a:p>
            <a:fld id="{F9C27BC4-AC23-4A07-9160-F01D05C2BC2C}"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8709204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62</a:t>
            </a:fld>
            <a:endParaRPr lang="es-MX" dirty="0"/>
          </a:p>
        </p:txBody>
      </p:sp>
      <p:sp>
        <p:nvSpPr>
          <p:cNvPr id="5" name="4 Marcador de fecha"/>
          <p:cNvSpPr>
            <a:spLocks noGrp="1"/>
          </p:cNvSpPr>
          <p:nvPr>
            <p:ph type="dt" idx="11"/>
          </p:nvPr>
        </p:nvSpPr>
        <p:spPr/>
        <p:txBody>
          <a:bodyPr/>
          <a:lstStyle/>
          <a:p>
            <a:fld id="{E9E779DA-2B4D-49CD-A9EC-6EBB2CC2CB5E}"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78884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63</a:t>
            </a:fld>
            <a:endParaRPr lang="es-MX" dirty="0"/>
          </a:p>
        </p:txBody>
      </p:sp>
      <p:sp>
        <p:nvSpPr>
          <p:cNvPr id="5" name="4 Marcador de fecha"/>
          <p:cNvSpPr>
            <a:spLocks noGrp="1"/>
          </p:cNvSpPr>
          <p:nvPr>
            <p:ph type="dt" idx="11"/>
          </p:nvPr>
        </p:nvSpPr>
        <p:spPr/>
        <p:txBody>
          <a:bodyPr/>
          <a:lstStyle/>
          <a:p>
            <a:fld id="{6DEA4E8B-BA8C-4884-A871-10F4DC65E683}"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7284425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64</a:t>
            </a:fld>
            <a:endParaRPr lang="es-MX" dirty="0"/>
          </a:p>
        </p:txBody>
      </p:sp>
      <p:sp>
        <p:nvSpPr>
          <p:cNvPr id="5" name="4 Marcador de fecha"/>
          <p:cNvSpPr>
            <a:spLocks noGrp="1"/>
          </p:cNvSpPr>
          <p:nvPr>
            <p:ph type="dt" idx="11"/>
          </p:nvPr>
        </p:nvSpPr>
        <p:spPr/>
        <p:txBody>
          <a:bodyPr/>
          <a:lstStyle/>
          <a:p>
            <a:fld id="{8FBFC060-42CF-4AAF-AA90-734DC2E883EA}"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591719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65</a:t>
            </a:fld>
            <a:endParaRPr lang="es-MX" dirty="0"/>
          </a:p>
        </p:txBody>
      </p:sp>
      <p:sp>
        <p:nvSpPr>
          <p:cNvPr id="5" name="4 Marcador de fecha"/>
          <p:cNvSpPr>
            <a:spLocks noGrp="1"/>
          </p:cNvSpPr>
          <p:nvPr>
            <p:ph type="dt" idx="11"/>
          </p:nvPr>
        </p:nvSpPr>
        <p:spPr/>
        <p:txBody>
          <a:bodyPr/>
          <a:lstStyle/>
          <a:p>
            <a:fld id="{10E26D6D-24D6-4A4E-BE4D-DCB185AD89F4}"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9087244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66</a:t>
            </a:fld>
            <a:endParaRPr lang="es-MX" dirty="0"/>
          </a:p>
        </p:txBody>
      </p:sp>
      <p:sp>
        <p:nvSpPr>
          <p:cNvPr id="5" name="4 Marcador de fecha"/>
          <p:cNvSpPr>
            <a:spLocks noGrp="1"/>
          </p:cNvSpPr>
          <p:nvPr>
            <p:ph type="dt" idx="11"/>
          </p:nvPr>
        </p:nvSpPr>
        <p:spPr/>
        <p:txBody>
          <a:bodyPr/>
          <a:lstStyle/>
          <a:p>
            <a:fld id="{9E172054-98D8-4AC3-B637-838C92A4F94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1227729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67</a:t>
            </a:fld>
            <a:endParaRPr lang="es-MX" dirty="0"/>
          </a:p>
        </p:txBody>
      </p:sp>
      <p:sp>
        <p:nvSpPr>
          <p:cNvPr id="5" name="4 Marcador de fecha"/>
          <p:cNvSpPr>
            <a:spLocks noGrp="1"/>
          </p:cNvSpPr>
          <p:nvPr>
            <p:ph type="dt" idx="11"/>
          </p:nvPr>
        </p:nvSpPr>
        <p:spPr/>
        <p:txBody>
          <a:bodyPr/>
          <a:lstStyle/>
          <a:p>
            <a:fld id="{9F61C74A-DB23-44D2-9065-84ABB3151CE6}"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6671262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68</a:t>
            </a:fld>
            <a:endParaRPr lang="es-MX" dirty="0"/>
          </a:p>
        </p:txBody>
      </p:sp>
      <p:sp>
        <p:nvSpPr>
          <p:cNvPr id="5" name="4 Marcador de fecha"/>
          <p:cNvSpPr>
            <a:spLocks noGrp="1"/>
          </p:cNvSpPr>
          <p:nvPr>
            <p:ph type="dt" idx="11"/>
          </p:nvPr>
        </p:nvSpPr>
        <p:spPr/>
        <p:txBody>
          <a:bodyPr/>
          <a:lstStyle/>
          <a:p>
            <a:fld id="{D78C1E08-E47A-4DFE-B7F3-3A9AA878D9B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5821918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69</a:t>
            </a:fld>
            <a:endParaRPr lang="es-MX" dirty="0"/>
          </a:p>
        </p:txBody>
      </p:sp>
      <p:sp>
        <p:nvSpPr>
          <p:cNvPr id="5" name="4 Marcador de fecha"/>
          <p:cNvSpPr>
            <a:spLocks noGrp="1"/>
          </p:cNvSpPr>
          <p:nvPr>
            <p:ph type="dt" idx="11"/>
          </p:nvPr>
        </p:nvSpPr>
        <p:spPr/>
        <p:txBody>
          <a:bodyPr/>
          <a:lstStyle/>
          <a:p>
            <a:fld id="{24A6D24A-B319-45A1-B7F7-30F36A1764F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05469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a:t>
            </a:fld>
            <a:endParaRPr lang="es-MX" dirty="0"/>
          </a:p>
        </p:txBody>
      </p:sp>
      <p:sp>
        <p:nvSpPr>
          <p:cNvPr id="5" name="4 Marcador de fecha"/>
          <p:cNvSpPr>
            <a:spLocks noGrp="1"/>
          </p:cNvSpPr>
          <p:nvPr>
            <p:ph type="dt" idx="11"/>
          </p:nvPr>
        </p:nvSpPr>
        <p:spPr/>
        <p:txBody>
          <a:bodyPr/>
          <a:lstStyle/>
          <a:p>
            <a:fld id="{9DA6D4DD-448C-4FE6-BD8C-7189F9CA9D75}"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1441827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70</a:t>
            </a:fld>
            <a:endParaRPr lang="es-MX" dirty="0"/>
          </a:p>
        </p:txBody>
      </p:sp>
      <p:sp>
        <p:nvSpPr>
          <p:cNvPr id="5" name="4 Marcador de fecha"/>
          <p:cNvSpPr>
            <a:spLocks noGrp="1"/>
          </p:cNvSpPr>
          <p:nvPr>
            <p:ph type="dt" idx="11"/>
          </p:nvPr>
        </p:nvSpPr>
        <p:spPr/>
        <p:txBody>
          <a:bodyPr/>
          <a:lstStyle/>
          <a:p>
            <a:fld id="{A5017C2A-EB0D-4C93-BCAB-2D85E02D4DD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2885813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71</a:t>
            </a:fld>
            <a:endParaRPr lang="es-MX" dirty="0"/>
          </a:p>
        </p:txBody>
      </p:sp>
      <p:sp>
        <p:nvSpPr>
          <p:cNvPr id="5" name="4 Marcador de fecha"/>
          <p:cNvSpPr>
            <a:spLocks noGrp="1"/>
          </p:cNvSpPr>
          <p:nvPr>
            <p:ph type="dt" idx="11"/>
          </p:nvPr>
        </p:nvSpPr>
        <p:spPr/>
        <p:txBody>
          <a:bodyPr/>
          <a:lstStyle/>
          <a:p>
            <a:fld id="{7F18B463-164E-4FA7-AAF0-3CF0919BE4E8}"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4294683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72</a:t>
            </a:fld>
            <a:endParaRPr lang="es-MX" dirty="0"/>
          </a:p>
        </p:txBody>
      </p:sp>
      <p:sp>
        <p:nvSpPr>
          <p:cNvPr id="5" name="4 Marcador de fecha"/>
          <p:cNvSpPr>
            <a:spLocks noGrp="1"/>
          </p:cNvSpPr>
          <p:nvPr>
            <p:ph type="dt" idx="11"/>
          </p:nvPr>
        </p:nvSpPr>
        <p:spPr/>
        <p:txBody>
          <a:bodyPr/>
          <a:lstStyle/>
          <a:p>
            <a:fld id="{BC7C17D0-0B35-45C5-849C-B0C7998C61E1}"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3817218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73</a:t>
            </a:fld>
            <a:endParaRPr lang="es-MX" dirty="0"/>
          </a:p>
        </p:txBody>
      </p:sp>
      <p:sp>
        <p:nvSpPr>
          <p:cNvPr id="5" name="4 Marcador de fecha"/>
          <p:cNvSpPr>
            <a:spLocks noGrp="1"/>
          </p:cNvSpPr>
          <p:nvPr>
            <p:ph type="dt" idx="11"/>
          </p:nvPr>
        </p:nvSpPr>
        <p:spPr/>
        <p:txBody>
          <a:bodyPr/>
          <a:lstStyle/>
          <a:p>
            <a:fld id="{ED18D4E5-7576-4F48-B135-79F6DDD61851}"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9867915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74</a:t>
            </a:fld>
            <a:endParaRPr lang="es-MX" dirty="0"/>
          </a:p>
        </p:txBody>
      </p:sp>
      <p:sp>
        <p:nvSpPr>
          <p:cNvPr id="5" name="4 Marcador de fecha"/>
          <p:cNvSpPr>
            <a:spLocks noGrp="1"/>
          </p:cNvSpPr>
          <p:nvPr>
            <p:ph type="dt" idx="11"/>
          </p:nvPr>
        </p:nvSpPr>
        <p:spPr/>
        <p:txBody>
          <a:bodyPr/>
          <a:lstStyle/>
          <a:p>
            <a:fld id="{9DD665AB-5086-4891-B1D1-DC6C9D2218A7}"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6404576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75</a:t>
            </a:fld>
            <a:endParaRPr lang="es-MX" dirty="0"/>
          </a:p>
        </p:txBody>
      </p:sp>
      <p:sp>
        <p:nvSpPr>
          <p:cNvPr id="5" name="4 Marcador de fecha"/>
          <p:cNvSpPr>
            <a:spLocks noGrp="1"/>
          </p:cNvSpPr>
          <p:nvPr>
            <p:ph type="dt" idx="11"/>
          </p:nvPr>
        </p:nvSpPr>
        <p:spPr/>
        <p:txBody>
          <a:bodyPr/>
          <a:lstStyle/>
          <a:p>
            <a:fld id="{888C94E8-951C-41FC-868F-E524C27EF2F7}"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6830564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76</a:t>
            </a:fld>
            <a:endParaRPr lang="es-MX" dirty="0"/>
          </a:p>
        </p:txBody>
      </p:sp>
      <p:sp>
        <p:nvSpPr>
          <p:cNvPr id="5" name="4 Marcador de fecha"/>
          <p:cNvSpPr>
            <a:spLocks noGrp="1"/>
          </p:cNvSpPr>
          <p:nvPr>
            <p:ph type="dt" idx="11"/>
          </p:nvPr>
        </p:nvSpPr>
        <p:spPr/>
        <p:txBody>
          <a:bodyPr/>
          <a:lstStyle/>
          <a:p>
            <a:fld id="{B40A75F5-E6B0-4993-92ED-136FF8E19761}"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77</a:t>
            </a:fld>
            <a:endParaRPr lang="es-MX" dirty="0"/>
          </a:p>
        </p:txBody>
      </p:sp>
      <p:sp>
        <p:nvSpPr>
          <p:cNvPr id="5" name="4 Marcador de fecha"/>
          <p:cNvSpPr>
            <a:spLocks noGrp="1"/>
          </p:cNvSpPr>
          <p:nvPr>
            <p:ph type="dt" idx="11"/>
          </p:nvPr>
        </p:nvSpPr>
        <p:spPr/>
        <p:txBody>
          <a:bodyPr/>
          <a:lstStyle/>
          <a:p>
            <a:fld id="{4D1F93B3-68A2-4A84-99E7-D501711D5CB3}"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78</a:t>
            </a:fld>
            <a:endParaRPr lang="es-MX" dirty="0"/>
          </a:p>
        </p:txBody>
      </p:sp>
      <p:sp>
        <p:nvSpPr>
          <p:cNvPr id="5" name="4 Marcador de fecha"/>
          <p:cNvSpPr>
            <a:spLocks noGrp="1"/>
          </p:cNvSpPr>
          <p:nvPr>
            <p:ph type="dt" idx="11"/>
          </p:nvPr>
        </p:nvSpPr>
        <p:spPr/>
        <p:txBody>
          <a:bodyPr/>
          <a:lstStyle/>
          <a:p>
            <a:fld id="{4CBAC696-C14B-4DD4-954C-B67F8C38501E}"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6592822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79</a:t>
            </a:fld>
            <a:endParaRPr lang="es-MX" dirty="0"/>
          </a:p>
        </p:txBody>
      </p:sp>
      <p:sp>
        <p:nvSpPr>
          <p:cNvPr id="5" name="4 Marcador de fecha"/>
          <p:cNvSpPr>
            <a:spLocks noGrp="1"/>
          </p:cNvSpPr>
          <p:nvPr>
            <p:ph type="dt" idx="11"/>
          </p:nvPr>
        </p:nvSpPr>
        <p:spPr/>
        <p:txBody>
          <a:bodyPr/>
          <a:lstStyle/>
          <a:p>
            <a:fld id="{13AB1FB7-959A-4C67-AE84-34C01EDF1EC6}"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003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a:t>
            </a:fld>
            <a:endParaRPr lang="es-MX" dirty="0"/>
          </a:p>
        </p:txBody>
      </p:sp>
      <p:sp>
        <p:nvSpPr>
          <p:cNvPr id="5" name="4 Marcador de fecha"/>
          <p:cNvSpPr>
            <a:spLocks noGrp="1"/>
          </p:cNvSpPr>
          <p:nvPr>
            <p:ph type="dt" idx="11"/>
          </p:nvPr>
        </p:nvSpPr>
        <p:spPr/>
        <p:txBody>
          <a:bodyPr/>
          <a:lstStyle/>
          <a:p>
            <a:fld id="{D8130F78-372D-4032-9C9D-758895F02AC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8206837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80</a:t>
            </a:fld>
            <a:endParaRPr lang="es-MX" dirty="0"/>
          </a:p>
        </p:txBody>
      </p:sp>
      <p:sp>
        <p:nvSpPr>
          <p:cNvPr id="5" name="4 Marcador de fecha"/>
          <p:cNvSpPr>
            <a:spLocks noGrp="1"/>
          </p:cNvSpPr>
          <p:nvPr>
            <p:ph type="dt" idx="11"/>
          </p:nvPr>
        </p:nvSpPr>
        <p:spPr/>
        <p:txBody>
          <a:bodyPr/>
          <a:lstStyle/>
          <a:p>
            <a:fld id="{505BBF0D-E68A-4A2D-A1FE-BE62FAA4D3A7}"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0672097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81</a:t>
            </a:fld>
            <a:endParaRPr lang="es-MX" dirty="0"/>
          </a:p>
        </p:txBody>
      </p:sp>
      <p:sp>
        <p:nvSpPr>
          <p:cNvPr id="5" name="4 Marcador de fecha"/>
          <p:cNvSpPr>
            <a:spLocks noGrp="1"/>
          </p:cNvSpPr>
          <p:nvPr>
            <p:ph type="dt" idx="11"/>
          </p:nvPr>
        </p:nvSpPr>
        <p:spPr/>
        <p:txBody>
          <a:bodyPr/>
          <a:lstStyle/>
          <a:p>
            <a:fld id="{25879962-7174-40D2-85CC-DBAB4C8D76A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0348231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82</a:t>
            </a:fld>
            <a:endParaRPr lang="es-MX" dirty="0"/>
          </a:p>
        </p:txBody>
      </p:sp>
      <p:sp>
        <p:nvSpPr>
          <p:cNvPr id="5" name="4 Marcador de fecha"/>
          <p:cNvSpPr>
            <a:spLocks noGrp="1"/>
          </p:cNvSpPr>
          <p:nvPr>
            <p:ph type="dt" idx="11"/>
          </p:nvPr>
        </p:nvSpPr>
        <p:spPr/>
        <p:txBody>
          <a:bodyPr/>
          <a:lstStyle/>
          <a:p>
            <a:fld id="{BC1E2DAE-CBB2-4C3D-B9FC-CE9BFAAD0EE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0856580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83</a:t>
            </a:fld>
            <a:endParaRPr lang="es-MX" dirty="0"/>
          </a:p>
        </p:txBody>
      </p:sp>
      <p:sp>
        <p:nvSpPr>
          <p:cNvPr id="5" name="4 Marcador de fecha"/>
          <p:cNvSpPr>
            <a:spLocks noGrp="1"/>
          </p:cNvSpPr>
          <p:nvPr>
            <p:ph type="dt" idx="11"/>
          </p:nvPr>
        </p:nvSpPr>
        <p:spPr/>
        <p:txBody>
          <a:bodyPr/>
          <a:lstStyle/>
          <a:p>
            <a:fld id="{7D7C8852-32D4-4591-8D79-ECA405ADF4D4}"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1341939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84</a:t>
            </a:fld>
            <a:endParaRPr lang="es-MX" dirty="0"/>
          </a:p>
        </p:txBody>
      </p:sp>
      <p:sp>
        <p:nvSpPr>
          <p:cNvPr id="5" name="4 Marcador de fecha"/>
          <p:cNvSpPr>
            <a:spLocks noGrp="1"/>
          </p:cNvSpPr>
          <p:nvPr>
            <p:ph type="dt" idx="11"/>
          </p:nvPr>
        </p:nvSpPr>
        <p:spPr/>
        <p:txBody>
          <a:bodyPr/>
          <a:lstStyle/>
          <a:p>
            <a:fld id="{07B6148B-C782-4F11-80F1-3CC51E3C189D}"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9826727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85</a:t>
            </a:fld>
            <a:endParaRPr lang="es-MX" dirty="0"/>
          </a:p>
        </p:txBody>
      </p:sp>
      <p:sp>
        <p:nvSpPr>
          <p:cNvPr id="5" name="4 Marcador de fecha"/>
          <p:cNvSpPr>
            <a:spLocks noGrp="1"/>
          </p:cNvSpPr>
          <p:nvPr>
            <p:ph type="dt" idx="11"/>
          </p:nvPr>
        </p:nvSpPr>
        <p:spPr/>
        <p:txBody>
          <a:bodyPr/>
          <a:lstStyle/>
          <a:p>
            <a:fld id="{33AB141F-C785-4AEE-8365-63DF18937576}"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2077195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86</a:t>
            </a:fld>
            <a:endParaRPr lang="es-MX" dirty="0"/>
          </a:p>
        </p:txBody>
      </p:sp>
      <p:sp>
        <p:nvSpPr>
          <p:cNvPr id="5" name="4 Marcador de fecha"/>
          <p:cNvSpPr>
            <a:spLocks noGrp="1"/>
          </p:cNvSpPr>
          <p:nvPr>
            <p:ph type="dt" idx="11"/>
          </p:nvPr>
        </p:nvSpPr>
        <p:spPr/>
        <p:txBody>
          <a:bodyPr/>
          <a:lstStyle/>
          <a:p>
            <a:fld id="{22EFAB6D-7D10-4712-8FE0-23554E157759}"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2618673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87</a:t>
            </a:fld>
            <a:endParaRPr lang="es-MX" dirty="0"/>
          </a:p>
        </p:txBody>
      </p:sp>
      <p:sp>
        <p:nvSpPr>
          <p:cNvPr id="5" name="4 Marcador de fecha"/>
          <p:cNvSpPr>
            <a:spLocks noGrp="1"/>
          </p:cNvSpPr>
          <p:nvPr>
            <p:ph type="dt" idx="11"/>
          </p:nvPr>
        </p:nvSpPr>
        <p:spPr/>
        <p:txBody>
          <a:bodyPr/>
          <a:lstStyle/>
          <a:p>
            <a:fld id="{A9100080-17EC-4F76-AAFC-A384C5FFA7E4}"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023531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88</a:t>
            </a:fld>
            <a:endParaRPr lang="es-MX" dirty="0"/>
          </a:p>
        </p:txBody>
      </p:sp>
      <p:sp>
        <p:nvSpPr>
          <p:cNvPr id="5" name="4 Marcador de fecha"/>
          <p:cNvSpPr>
            <a:spLocks noGrp="1"/>
          </p:cNvSpPr>
          <p:nvPr>
            <p:ph type="dt" idx="11"/>
          </p:nvPr>
        </p:nvSpPr>
        <p:spPr/>
        <p:txBody>
          <a:bodyPr/>
          <a:lstStyle/>
          <a:p>
            <a:fld id="{1E788EE3-3D22-49D1-97A8-C37D01348FBB}"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0951075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89</a:t>
            </a:fld>
            <a:endParaRPr lang="es-MX" dirty="0"/>
          </a:p>
        </p:txBody>
      </p:sp>
      <p:sp>
        <p:nvSpPr>
          <p:cNvPr id="5" name="4 Marcador de fecha"/>
          <p:cNvSpPr>
            <a:spLocks noGrp="1"/>
          </p:cNvSpPr>
          <p:nvPr>
            <p:ph type="dt" idx="11"/>
          </p:nvPr>
        </p:nvSpPr>
        <p:spPr/>
        <p:txBody>
          <a:bodyPr/>
          <a:lstStyle/>
          <a:p>
            <a:fld id="{08405A54-24C3-4B15-BC0E-C7124BAAF023}"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68964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a:t>
            </a:fld>
            <a:endParaRPr lang="es-MX" dirty="0"/>
          </a:p>
        </p:txBody>
      </p:sp>
      <p:sp>
        <p:nvSpPr>
          <p:cNvPr id="5" name="4 Marcador de fecha"/>
          <p:cNvSpPr>
            <a:spLocks noGrp="1"/>
          </p:cNvSpPr>
          <p:nvPr>
            <p:ph type="dt" idx="11"/>
          </p:nvPr>
        </p:nvSpPr>
        <p:spPr/>
        <p:txBody>
          <a:bodyPr/>
          <a:lstStyle/>
          <a:p>
            <a:fld id="{AFDE26DC-5D8F-45E0-8B9E-449A0D09316F}"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789163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90</a:t>
            </a:fld>
            <a:endParaRPr lang="es-MX" dirty="0"/>
          </a:p>
        </p:txBody>
      </p:sp>
      <p:sp>
        <p:nvSpPr>
          <p:cNvPr id="5" name="4 Marcador de fecha"/>
          <p:cNvSpPr>
            <a:spLocks noGrp="1"/>
          </p:cNvSpPr>
          <p:nvPr>
            <p:ph type="dt" idx="11"/>
          </p:nvPr>
        </p:nvSpPr>
        <p:spPr/>
        <p:txBody>
          <a:bodyPr/>
          <a:lstStyle/>
          <a:p>
            <a:fld id="{36E9F77C-8D4C-40DC-945C-965FE8F02627}"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1896139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91</a:t>
            </a:fld>
            <a:endParaRPr lang="es-MX" dirty="0"/>
          </a:p>
        </p:txBody>
      </p:sp>
      <p:sp>
        <p:nvSpPr>
          <p:cNvPr id="5" name="4 Marcador de fecha"/>
          <p:cNvSpPr>
            <a:spLocks noGrp="1"/>
          </p:cNvSpPr>
          <p:nvPr>
            <p:ph type="dt" idx="11"/>
          </p:nvPr>
        </p:nvSpPr>
        <p:spPr/>
        <p:txBody>
          <a:bodyPr/>
          <a:lstStyle/>
          <a:p>
            <a:fld id="{112B1806-FC73-4DA1-8E3F-F01E64337D95}"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649170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92</a:t>
            </a:fld>
            <a:endParaRPr lang="es-MX" dirty="0"/>
          </a:p>
        </p:txBody>
      </p:sp>
      <p:sp>
        <p:nvSpPr>
          <p:cNvPr id="5" name="4 Marcador de fecha"/>
          <p:cNvSpPr>
            <a:spLocks noGrp="1"/>
          </p:cNvSpPr>
          <p:nvPr>
            <p:ph type="dt" idx="11"/>
          </p:nvPr>
        </p:nvSpPr>
        <p:spPr/>
        <p:txBody>
          <a:bodyPr/>
          <a:lstStyle/>
          <a:p>
            <a:fld id="{79376469-B746-4E78-BE7B-D310F57A0B18}"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2413879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93</a:t>
            </a:fld>
            <a:endParaRPr lang="es-MX" dirty="0"/>
          </a:p>
        </p:txBody>
      </p:sp>
      <p:sp>
        <p:nvSpPr>
          <p:cNvPr id="5" name="4 Marcador de fecha"/>
          <p:cNvSpPr>
            <a:spLocks noGrp="1"/>
          </p:cNvSpPr>
          <p:nvPr>
            <p:ph type="dt" idx="11"/>
          </p:nvPr>
        </p:nvSpPr>
        <p:spPr/>
        <p:txBody>
          <a:bodyPr/>
          <a:lstStyle/>
          <a:p>
            <a:fld id="{79B0527B-E48F-44B7-9D12-4865CF126C62}"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0462620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94</a:t>
            </a:fld>
            <a:endParaRPr lang="es-MX" dirty="0"/>
          </a:p>
        </p:txBody>
      </p:sp>
      <p:sp>
        <p:nvSpPr>
          <p:cNvPr id="5" name="4 Marcador de fecha"/>
          <p:cNvSpPr>
            <a:spLocks noGrp="1"/>
          </p:cNvSpPr>
          <p:nvPr>
            <p:ph type="dt" idx="11"/>
          </p:nvPr>
        </p:nvSpPr>
        <p:spPr/>
        <p:txBody>
          <a:bodyPr/>
          <a:lstStyle/>
          <a:p>
            <a:fld id="{CF6380A1-5473-44A4-9EB1-FAC2A5E647AA}"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588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95</a:t>
            </a:fld>
            <a:endParaRPr lang="es-MX" dirty="0"/>
          </a:p>
        </p:txBody>
      </p:sp>
      <p:sp>
        <p:nvSpPr>
          <p:cNvPr id="5" name="4 Marcador de fecha"/>
          <p:cNvSpPr>
            <a:spLocks noGrp="1"/>
          </p:cNvSpPr>
          <p:nvPr>
            <p:ph type="dt" idx="11"/>
          </p:nvPr>
        </p:nvSpPr>
        <p:spPr/>
        <p:txBody>
          <a:bodyPr/>
          <a:lstStyle/>
          <a:p>
            <a:fld id="{33C7E07A-DF76-4DA7-85D5-2164BB29AEF7}"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2083770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96</a:t>
            </a:fld>
            <a:endParaRPr lang="es-MX" dirty="0"/>
          </a:p>
        </p:txBody>
      </p:sp>
      <p:sp>
        <p:nvSpPr>
          <p:cNvPr id="5" name="4 Marcador de fecha"/>
          <p:cNvSpPr>
            <a:spLocks noGrp="1"/>
          </p:cNvSpPr>
          <p:nvPr>
            <p:ph type="dt" idx="11"/>
          </p:nvPr>
        </p:nvSpPr>
        <p:spPr/>
        <p:txBody>
          <a:bodyPr/>
          <a:lstStyle/>
          <a:p>
            <a:fld id="{98513BD9-789C-44BE-B53F-211F2BF7C0B3}"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18302991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97</a:t>
            </a:fld>
            <a:endParaRPr lang="es-MX" dirty="0"/>
          </a:p>
        </p:txBody>
      </p:sp>
      <p:sp>
        <p:nvSpPr>
          <p:cNvPr id="5" name="4 Marcador de fecha"/>
          <p:cNvSpPr>
            <a:spLocks noGrp="1"/>
          </p:cNvSpPr>
          <p:nvPr>
            <p:ph type="dt" idx="11"/>
          </p:nvPr>
        </p:nvSpPr>
        <p:spPr/>
        <p:txBody>
          <a:bodyPr/>
          <a:lstStyle/>
          <a:p>
            <a:fld id="{2CD6298B-3331-42E9-9967-70B803997D4C}"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31307323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98</a:t>
            </a:fld>
            <a:endParaRPr lang="es-MX" dirty="0"/>
          </a:p>
        </p:txBody>
      </p:sp>
      <p:sp>
        <p:nvSpPr>
          <p:cNvPr id="5" name="4 Marcador de fecha"/>
          <p:cNvSpPr>
            <a:spLocks noGrp="1"/>
          </p:cNvSpPr>
          <p:nvPr>
            <p:ph type="dt" idx="11"/>
          </p:nvPr>
        </p:nvSpPr>
        <p:spPr/>
        <p:txBody>
          <a:bodyPr/>
          <a:lstStyle/>
          <a:p>
            <a:fld id="{B689EF6F-BC3C-460C-B104-93A8AAEC8862}"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6158103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45E94871-52CB-4B0F-BFA4-616F8367417A}" type="slidenum">
              <a:rPr lang="es-MX" smtClean="0"/>
              <a:pPr/>
              <a:t>99</a:t>
            </a:fld>
            <a:endParaRPr lang="es-MX" dirty="0"/>
          </a:p>
        </p:txBody>
      </p:sp>
      <p:sp>
        <p:nvSpPr>
          <p:cNvPr id="5" name="4 Marcador de fecha"/>
          <p:cNvSpPr>
            <a:spLocks noGrp="1"/>
          </p:cNvSpPr>
          <p:nvPr>
            <p:ph type="dt" idx="11"/>
          </p:nvPr>
        </p:nvSpPr>
        <p:spPr/>
        <p:txBody>
          <a:bodyPr/>
          <a:lstStyle/>
          <a:p>
            <a:fld id="{65AA2674-9311-41B6-BB78-F928A23404C7}" type="datetime6">
              <a:rPr lang="es-MX" smtClean="0"/>
              <a:t>octubre de 2011</a:t>
            </a:fld>
            <a:endParaRPr lang="es-MX" dirty="0"/>
          </a:p>
        </p:txBody>
      </p:sp>
      <p:sp>
        <p:nvSpPr>
          <p:cNvPr id="6" name="5 Marcador de encabezado"/>
          <p:cNvSpPr>
            <a:spLocks noGrp="1"/>
          </p:cNvSpPr>
          <p:nvPr>
            <p:ph type="hdr" sz="quarter" idx="12"/>
          </p:nvPr>
        </p:nvSpPr>
        <p:spPr/>
        <p:txBody>
          <a:bodyPr/>
          <a:lstStyle/>
          <a:p>
            <a:r>
              <a:rPr lang="es-MX" smtClean="0"/>
              <a:t>Taller de Sistemas de Datos Personales</a:t>
            </a:r>
            <a:endParaRPr lang="es-MX" dirty="0"/>
          </a:p>
        </p:txBody>
      </p:sp>
    </p:spTree>
    <p:extLst>
      <p:ext uri="{BB962C8B-B14F-4D97-AF65-F5344CB8AC3E}">
        <p14:creationId xmlns:p14="http://schemas.microsoft.com/office/powerpoint/2010/main" val="49005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4045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17081039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8067298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29906978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205F49BD-6445-49F7-A030-DC907A5F8488}" type="slidenum">
              <a:rPr lang="es-MX"/>
              <a:pPr>
                <a:defRPr/>
              </a:pPr>
              <a:t>‹Nº›</a:t>
            </a:fld>
            <a:endParaRPr lang="es-MX"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1243B657-C526-4B87-83EA-FCDB08A1E3BD}" type="slidenum">
              <a:rPr lang="es-MX"/>
              <a:pPr>
                <a:defRPr/>
              </a:pPr>
              <a:t>‹Nº›</a:t>
            </a:fld>
            <a:endParaRPr lang="es-MX"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32FA08A5-737C-4D81-8E8C-C484D55CD98D}" type="slidenum">
              <a:rPr lang="es-MX"/>
              <a:pPr>
                <a:defRPr/>
              </a:pPr>
              <a:t>‹Nº›</a:t>
            </a:fld>
            <a:endParaRPr lang="es-MX" dirty="0"/>
          </a:p>
        </p:txBody>
      </p:sp>
    </p:spTree>
    <p:extLst>
      <p:ext uri="{BB962C8B-B14F-4D97-AF65-F5344CB8AC3E}">
        <p14:creationId xmlns:p14="http://schemas.microsoft.com/office/powerpoint/2010/main" val="11751133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88F1A7F1-FCBF-4D2A-B873-72BCEB3DB09A}" type="slidenum">
              <a:rPr lang="es-MX"/>
              <a:pPr>
                <a:defRPr/>
              </a:pPr>
              <a:t>‹Nº›</a:t>
            </a:fld>
            <a:endParaRPr lang="es-MX" dirty="0"/>
          </a:p>
        </p:txBody>
      </p:sp>
    </p:spTree>
    <p:extLst>
      <p:ext uri="{BB962C8B-B14F-4D97-AF65-F5344CB8AC3E}">
        <p14:creationId xmlns:p14="http://schemas.microsoft.com/office/powerpoint/2010/main" val="33839649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7" name="Group 2"/>
          <p:cNvGrpSpPr>
            <a:grpSpLocks/>
          </p:cNvGrpSpPr>
          <p:nvPr userDrawn="1"/>
        </p:nvGrpSpPr>
        <p:grpSpPr bwMode="auto">
          <a:xfrm>
            <a:off x="0" y="0"/>
            <a:ext cx="9144000" cy="6858000"/>
            <a:chOff x="0" y="0"/>
            <a:chExt cx="5760" cy="4320"/>
          </a:xfrm>
        </p:grpSpPr>
        <p:sp>
          <p:nvSpPr>
            <p:cNvPr id="8"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2400" dirty="0">
                <a:latin typeface="Times New Roman" pitchFamily="18" charset="0"/>
              </a:endParaRPr>
            </a:p>
          </p:txBody>
        </p:sp>
        <p:sp>
          <p:nvSpPr>
            <p:cNvPr id="9" name="Rectangle 4"/>
            <p:cNvSpPr>
              <a:spLocks noChangeArrowheads="1"/>
            </p:cNvSpPr>
            <p:nvPr/>
          </p:nvSpPr>
          <p:spPr bwMode="hidden">
            <a:xfrm>
              <a:off x="1081" y="1065"/>
              <a:ext cx="4679" cy="1596"/>
            </a:xfrm>
            <a:prstGeom prst="rect">
              <a:avLst/>
            </a:prstGeom>
            <a:solidFill>
              <a:srgbClr val="B81A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grpSp>
          <p:nvGrpSpPr>
            <p:cNvPr id="10" name="Group 5"/>
            <p:cNvGrpSpPr>
              <a:grpSpLocks/>
            </p:cNvGrpSpPr>
            <p:nvPr/>
          </p:nvGrpSpPr>
          <p:grpSpPr bwMode="auto">
            <a:xfrm>
              <a:off x="0" y="672"/>
              <a:ext cx="1806" cy="1989"/>
              <a:chOff x="0" y="672"/>
              <a:chExt cx="1806" cy="1989"/>
            </a:xfrm>
          </p:grpSpPr>
          <p:sp>
            <p:nvSpPr>
              <p:cNvPr id="11" name="Rectangle 6"/>
              <p:cNvSpPr>
                <a:spLocks noChangeArrowheads="1"/>
              </p:cNvSpPr>
              <p:nvPr userDrawn="1"/>
            </p:nvSpPr>
            <p:spPr bwMode="auto">
              <a:xfrm>
                <a:off x="361" y="2257"/>
                <a:ext cx="363" cy="404"/>
              </a:xfrm>
              <a:prstGeom prst="rect">
                <a:avLst/>
              </a:prstGeom>
              <a:solidFill>
                <a:srgbClr val="BE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12"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13"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14"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15" name="Rectangle 10"/>
              <p:cNvSpPr>
                <a:spLocks noChangeArrowheads="1"/>
              </p:cNvSpPr>
              <p:nvPr userDrawn="1"/>
            </p:nvSpPr>
            <p:spPr bwMode="auto">
              <a:xfrm>
                <a:off x="1437" y="1065"/>
                <a:ext cx="369" cy="405"/>
              </a:xfrm>
              <a:prstGeom prst="rect">
                <a:avLst/>
              </a:prstGeom>
              <a:solidFill>
                <a:srgbClr val="BE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16"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17"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18" name="Rectangle 13"/>
              <p:cNvSpPr>
                <a:spLocks noChangeArrowheads="1"/>
              </p:cNvSpPr>
              <p:nvPr userDrawn="1"/>
            </p:nvSpPr>
            <p:spPr bwMode="auto">
              <a:xfrm>
                <a:off x="1081" y="1464"/>
                <a:ext cx="362" cy="399"/>
              </a:xfrm>
              <a:prstGeom prst="rect">
                <a:avLst/>
              </a:prstGeom>
              <a:solidFill>
                <a:srgbClr val="BE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19"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sp>
            <p:nvSpPr>
              <p:cNvPr id="20" name="Rectangle 15"/>
              <p:cNvSpPr>
                <a:spLocks noChangeArrowheads="1"/>
              </p:cNvSpPr>
              <p:nvPr userDrawn="1"/>
            </p:nvSpPr>
            <p:spPr bwMode="auto">
              <a:xfrm>
                <a:off x="719" y="1857"/>
                <a:ext cx="368" cy="406"/>
              </a:xfrm>
              <a:prstGeom prst="rect">
                <a:avLst/>
              </a:prstGeom>
              <a:solidFill>
                <a:srgbClr val="BE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dirty="0">
                  <a:latin typeface="Times New Roman" pitchFamily="18" charset="0"/>
                </a:endParaRPr>
              </a:p>
            </p:txBody>
          </p:sp>
        </p:grpSp>
      </p:grpSp>
      <p:sp>
        <p:nvSpPr>
          <p:cNvPr id="2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s-ES" noProof="0" smtClean="0"/>
              <a:t>Haga clic para cambiar el estilo de título	</a:t>
            </a:r>
          </a:p>
        </p:txBody>
      </p:sp>
      <p:sp>
        <p:nvSpPr>
          <p:cNvPr id="2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s-ES" noProof="0" smtClean="0"/>
              <a:t>Haga clic para modificar el estilo de subtítulo del patrón</a:t>
            </a:r>
          </a:p>
        </p:txBody>
      </p:sp>
      <p:sp>
        <p:nvSpPr>
          <p:cNvPr id="23"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s-ES" dirty="0"/>
          </a:p>
        </p:txBody>
      </p:sp>
      <p:sp>
        <p:nvSpPr>
          <p:cNvPr id="24" name="Rectangle 17"/>
          <p:cNvSpPr>
            <a:spLocks noGrp="1" noChangeArrowheads="1"/>
          </p:cNvSpPr>
          <p:nvPr>
            <p:ph type="ftr" sz="quarter" idx="11"/>
          </p:nvPr>
        </p:nvSpPr>
        <p:spPr>
          <a:xfrm>
            <a:off x="3124200" y="6248400"/>
            <a:ext cx="2895600" cy="457200"/>
          </a:xfrm>
        </p:spPr>
        <p:txBody>
          <a:bodyPr/>
          <a:lstStyle>
            <a:lvl1pPr>
              <a:defRPr smtClean="0"/>
            </a:lvl1pPr>
          </a:lstStyle>
          <a:p>
            <a:pPr>
              <a:defRPr/>
            </a:pPr>
            <a:r>
              <a:rPr lang="es-ES" smtClean="0"/>
              <a:t>Dirección de Datos Personales </a:t>
            </a:r>
            <a:endParaRPr lang="es-ES" dirty="0"/>
          </a:p>
        </p:txBody>
      </p:sp>
      <p:sp>
        <p:nvSpPr>
          <p:cNvPr id="25" name="Rectangle 18"/>
          <p:cNvSpPr>
            <a:spLocks noGrp="1" noChangeArrowheads="1"/>
          </p:cNvSpPr>
          <p:nvPr>
            <p:ph type="sldNum" sz="quarter" idx="12"/>
          </p:nvPr>
        </p:nvSpPr>
        <p:spPr>
          <a:xfrm>
            <a:off x="6553200" y="6248400"/>
            <a:ext cx="2133600" cy="457200"/>
          </a:xfrm>
        </p:spPr>
        <p:txBody>
          <a:bodyPr/>
          <a:lstStyle>
            <a:lvl1pPr>
              <a:defRPr smtClean="0"/>
            </a:lvl1pPr>
          </a:lstStyle>
          <a:p>
            <a:pPr>
              <a:defRPr/>
            </a:pPr>
            <a:fld id="{B73C3DE0-7BFA-4C4F-84C5-1C1711146609}" type="slidenum">
              <a:rPr lang="es-ES"/>
              <a:pPr>
                <a:defRPr/>
              </a:pPr>
              <a:t>‹Nº›</a:t>
            </a:fld>
            <a:endParaRPr lang="es-ES" dirty="0"/>
          </a:p>
        </p:txBody>
      </p:sp>
    </p:spTree>
    <p:extLst>
      <p:ext uri="{BB962C8B-B14F-4D97-AF65-F5344CB8AC3E}">
        <p14:creationId xmlns:p14="http://schemas.microsoft.com/office/powerpoint/2010/main" val="34818014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smtClean="0"/>
              <a:t>Dirección de Datos Personales </a:t>
            </a:r>
            <a:endParaRPr lang="es-MX" dirty="0"/>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35334509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smtClean="0"/>
              <a:t>Dirección de Datos Personales </a:t>
            </a:r>
            <a:endParaRPr lang="es-MX" dirty="0"/>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26285256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26797172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r>
              <a:rPr lang="es-MX" smtClean="0"/>
              <a:t>Dirección de Datos Personales </a:t>
            </a:r>
            <a:endParaRPr lang="es-MX" dirty="0"/>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18234252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r>
              <a:rPr lang="es-MX" smtClean="0"/>
              <a:t>Dirección de Datos Personales </a:t>
            </a:r>
            <a:endParaRPr lang="es-MX" dirty="0"/>
          </a:p>
        </p:txBody>
      </p:sp>
      <p:sp>
        <p:nvSpPr>
          <p:cNvPr id="9" name="8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9320599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r>
              <a:rPr lang="es-MX" smtClean="0"/>
              <a:t>Dirección de Datos Personales </a:t>
            </a:r>
            <a:endParaRPr lang="es-MX" dirty="0"/>
          </a:p>
        </p:txBody>
      </p:sp>
      <p:sp>
        <p:nvSpPr>
          <p:cNvPr id="5" name="4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64122102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r>
              <a:rPr lang="es-MX" smtClean="0"/>
              <a:t>Dirección de Datos Personales </a:t>
            </a:r>
            <a:endParaRPr lang="es-MX" dirty="0"/>
          </a:p>
        </p:txBody>
      </p:sp>
      <p:sp>
        <p:nvSpPr>
          <p:cNvPr id="4" name="3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21627675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r>
              <a:rPr lang="es-MX" smtClean="0"/>
              <a:t>Dirección de Datos Personales </a:t>
            </a:r>
            <a:endParaRPr lang="es-MX" dirty="0"/>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34580060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r>
              <a:rPr lang="es-MX" smtClean="0"/>
              <a:t>Dirección de Datos Personales </a:t>
            </a:r>
            <a:endParaRPr lang="es-MX" dirty="0"/>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27269426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smtClean="0"/>
              <a:t>Dirección de Datos Personales </a:t>
            </a:r>
            <a:endParaRPr lang="es-MX" dirty="0"/>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37132141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smtClean="0"/>
              <a:t>Dirección de Datos Personales </a:t>
            </a:r>
            <a:endParaRPr lang="es-MX" dirty="0"/>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26812281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920880" cy="1143000"/>
          </a:xfrm>
        </p:spPr>
        <p:txBody>
          <a:bodyPr>
            <a:noAutofit/>
          </a:bodyPr>
          <a:lstStyle>
            <a:lvl1pPr algn="l">
              <a:defRPr sz="28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pie de página"/>
          <p:cNvSpPr>
            <a:spLocks noGrp="1"/>
          </p:cNvSpPr>
          <p:nvPr>
            <p:ph type="ftr" sz="quarter" idx="11"/>
          </p:nvPr>
        </p:nvSpPr>
        <p:spPr>
          <a:xfrm>
            <a:off x="6284912" y="6669360"/>
            <a:ext cx="2895600" cy="216024"/>
          </a:xfrm>
          <a:prstGeom prst="rect">
            <a:avLst/>
          </a:prstGeom>
        </p:spPr>
        <p:txBody>
          <a:bodyPr/>
          <a:lstStyle>
            <a:lvl1pPr algn="r">
              <a:defRPr sz="1100" b="1">
                <a:solidFill>
                  <a:schemeClr val="bg1"/>
                </a:solidFill>
                <a:latin typeface="Arial" pitchFamily="34" charset="0"/>
                <a:cs typeface="Arial" pitchFamily="34" charset="0"/>
              </a:defRPr>
            </a:lvl1pPr>
          </a:lstStyle>
          <a:p>
            <a:r>
              <a:rPr lang="es-MX" dirty="0" smtClean="0"/>
              <a:t>Dirección de Datos Personales </a:t>
            </a:r>
            <a:endParaRPr lang="es-MX" dirty="0"/>
          </a:p>
        </p:txBody>
      </p:sp>
    </p:spTree>
    <p:extLst>
      <p:ext uri="{BB962C8B-B14F-4D97-AF65-F5344CB8AC3E}">
        <p14:creationId xmlns:p14="http://schemas.microsoft.com/office/powerpoint/2010/main" val="18839889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24380790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10452906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19657970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7417514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20667372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r>
              <a:rPr lang="es-MX" smtClean="0"/>
              <a:t>Dirección de Datos Personales </a:t>
            </a: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dirty="0"/>
          </a:p>
        </p:txBody>
      </p:sp>
    </p:spTree>
    <p:extLst>
      <p:ext uri="{BB962C8B-B14F-4D97-AF65-F5344CB8AC3E}">
        <p14:creationId xmlns:p14="http://schemas.microsoft.com/office/powerpoint/2010/main" val="25273959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GABRIE~1.MON\AppData\Local\Temp\notesFFF692\plantilla_datos.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título"/>
          <p:cNvSpPr>
            <a:spLocks noGrp="1"/>
          </p:cNvSpPr>
          <p:nvPr>
            <p:ph type="title"/>
          </p:nvPr>
        </p:nvSpPr>
        <p:spPr>
          <a:xfrm>
            <a:off x="107504" y="0"/>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8" name="7 Rectángulo"/>
          <p:cNvSpPr/>
          <p:nvPr userDrawn="1"/>
        </p:nvSpPr>
        <p:spPr>
          <a:xfrm>
            <a:off x="0" y="1124297"/>
            <a:ext cx="9144000" cy="72231"/>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9 Rectángulo"/>
          <p:cNvSpPr/>
          <p:nvPr userDrawn="1"/>
        </p:nvSpPr>
        <p:spPr>
          <a:xfrm>
            <a:off x="-7651" y="6597129"/>
            <a:ext cx="9144000" cy="72231"/>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7" name="6 Rectángulo"/>
          <p:cNvSpPr/>
          <p:nvPr userDrawn="1"/>
        </p:nvSpPr>
        <p:spPr>
          <a:xfrm>
            <a:off x="0" y="6021288"/>
            <a:ext cx="9144000"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11" name="10 CuadroTexto"/>
          <p:cNvSpPr txBox="1"/>
          <p:nvPr userDrawn="1"/>
        </p:nvSpPr>
        <p:spPr>
          <a:xfrm>
            <a:off x="6948264" y="6623774"/>
            <a:ext cx="2254143" cy="261610"/>
          </a:xfrm>
          <a:prstGeom prst="rect">
            <a:avLst/>
          </a:prstGeom>
          <a:noFill/>
        </p:spPr>
        <p:txBody>
          <a:bodyPr wrap="none" rtlCol="0">
            <a:spAutoFit/>
          </a:bodyPr>
          <a:lstStyle/>
          <a:p>
            <a:r>
              <a:rPr lang="es-MX" sz="1100" b="1" i="1" dirty="0" smtClean="0">
                <a:solidFill>
                  <a:schemeClr val="bg1"/>
                </a:solidFill>
                <a:latin typeface="Arial" pitchFamily="34" charset="0"/>
                <a:cs typeface="Arial" pitchFamily="34" charset="0"/>
              </a:rPr>
              <a:t>Dirección de Datos Personales</a:t>
            </a:r>
            <a:endParaRPr lang="es-MX" sz="11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05611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 id="2147483676" r:id="rId14"/>
    <p:sldLayoutId id="2147483677" r:id="rId15"/>
    <p:sldLayoutId id="2147483678" r:id="rId16"/>
  </p:sldLayoutIdLst>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Dirección de Datos Personales </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2506-0526-49ED-9959-E47E83256924}" type="slidenum">
              <a:rPr lang="es-MX" smtClean="0"/>
              <a:pPr/>
              <a:t>‹Nº›</a:t>
            </a:fld>
            <a:endParaRPr lang="es-MX" dirty="0"/>
          </a:p>
        </p:txBody>
      </p:sp>
    </p:spTree>
    <p:extLst>
      <p:ext uri="{BB962C8B-B14F-4D97-AF65-F5344CB8AC3E}">
        <p14:creationId xmlns:p14="http://schemas.microsoft.com/office/powerpoint/2010/main" val="28629613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hyperlink" Target="mailto:gabriela.montes@infodf.org.m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images.google.com.mx/imgres?imgurl=http://www.cabinetmakerssupply.com.mx/images_products/sistema_de_cajoacuten_para_archivero_cabinet_supply_5013thu.jpg&amp;imgrefurl=http://www.cabinetmakerssupply.com.mx/sistema_de_cajoacuten_para_archivero_cabinet_rieles_y_mordazas_5013_prd1.htm&amp;usg=__5exUBKuysig5KIFbkS-xotE0iz8=&amp;h=230&amp;w=247&amp;sz=26&amp;hl=es&amp;start=67&amp;um=1&amp;tbnid=rtjMmljltn-N2M:&amp;tbnh=102&amp;tbnw=110&amp;prev=/images?q=archivero&amp;ndsp=20&amp;hl=es&amp;sa=N&amp;start=60&amp;um=1" TargetMode="External"/><Relationship Id="rId7" Type="http://schemas.openxmlformats.org/officeDocument/2006/relationships/hyperlink" Target="http://images.google.com.mx/imgres?imgurl=http://es.onsoftware.com/wp-content/uploads/2009/02/cd_ripping.jpg&amp;imgrefurl=http://es.onsoftware.com/p/como-convertir-un-cd-de-musica-a-mp3&amp;usg=__5vDCv5h5gS-S9aifL3RUKk_tw50=&amp;h=358&amp;w=430&amp;sz=26&amp;hl=es&amp;start=10&amp;um=1&amp;tbnid=_XV6YZ-yQ_RaUM:&amp;tbnh=105&amp;tbnw=126&amp;prev=/images?q=cd&amp;hl=es&amp;um=1"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hyperlink" Target="http://images.google.com.mx/imgres?imgurl=http://kingdomofstyle.typepad.co.uk/my_weblog/images/2007/11/04/ist2_429993_audio_cassette_tape.jpg&amp;imgrefurl=http://babypaola85.blogspot.com/2009/01/nuevo-cassette.html&amp;usg=__tqjnyguyInj3yj-l4kheXvxlgpM=&amp;h=570&amp;w=470&amp;sz=51&amp;hl=es&amp;start=5&amp;um=1&amp;tbnid=XL3oCeGcuqTujM:&amp;tbnh=134&amp;tbnw=110&amp;prev=/images?q=cassette&amp;hl=es&amp;um=1"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images.google.com.mx/imgres?imgurl=http://www.dialogica.com.ar/unr/postitulo/medialab/archives/imagenes/computadora.jpg&amp;imgrefurl=http://www.dialogica.com.ar/unr/postitulo/medialab/2006/05/&amp;usg=__0QVjG3FI421ofBL2f_pIHvCHl9c=&amp;h=392&amp;w=400&amp;sz=57&amp;hl=es&amp;start=9&amp;um=1&amp;tbnid=2HtAV7HrOcgRDM:&amp;tbnh=122&amp;tbnw=124&amp;prev=/images?q=computadora&amp;hl=es&amp;um=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6.jpeg"/><Relationship Id="rId4" Type="http://schemas.openxmlformats.org/officeDocument/2006/relationships/image" Target="../media/image7.jpeg"/><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5.jpeg"/><Relationship Id="rId4" Type="http://schemas.openxmlformats.org/officeDocument/2006/relationships/diagramLayout" Target="../diagrams/layout2.xml"/><Relationship Id="rId9" Type="http://schemas.openxmlformats.org/officeDocument/2006/relationships/image" Target="../media/image45.jpeg"/></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infodf.org.mx/"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9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76.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03.olx.com/ui/11/04/56/1301976202_18819856_1-Pictures-of--Reparacion-de-computador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315409"/>
            <a:ext cx="2909643" cy="2132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8000" b="1" spc="50" dirty="0" smtClean="0">
                <a:ln w="11430"/>
                <a:effectLst>
                  <a:outerShdw blurRad="76200" dist="50800" dir="5400000" algn="tl" rotWithShape="0">
                    <a:srgbClr val="000000">
                      <a:alpha val="65000"/>
                    </a:srgbClr>
                  </a:outerShdw>
                </a:effectLst>
              </a:rPr>
              <a:t>Sistemas de Datos Personales</a:t>
            </a:r>
            <a:endParaRPr lang="es-MX" sz="8000" b="1" spc="50" dirty="0">
              <a:ln w="11430"/>
              <a:effectLst>
                <a:outerShdw blurRad="76200" dist="50800" dir="5400000" algn="tl" rotWithShape="0">
                  <a:srgbClr val="000000">
                    <a:alpha val="65000"/>
                  </a:srgbClr>
                </a:outerShdw>
              </a:effectLst>
            </a:endParaRPr>
          </a:p>
        </p:txBody>
      </p:sp>
      <p:sp>
        <p:nvSpPr>
          <p:cNvPr id="3" name="2 Subtítulo"/>
          <p:cNvSpPr>
            <a:spLocks noGrp="1"/>
          </p:cNvSpPr>
          <p:nvPr>
            <p:ph type="subTitle" idx="1"/>
          </p:nvPr>
        </p:nvSpPr>
        <p:spPr>
          <a:xfrm>
            <a:off x="1371600" y="5229200"/>
            <a:ext cx="6400800" cy="694928"/>
          </a:xfrm>
        </p:spPr>
        <p:txBody>
          <a:bodyPr/>
          <a:lstStyle/>
          <a:p>
            <a:r>
              <a:rPr lang="es-MX" dirty="0" smtClean="0"/>
              <a:t>Septiembre de 2011</a:t>
            </a:r>
            <a:endParaRPr lang="es-MX" dirty="0"/>
          </a:p>
        </p:txBody>
      </p:sp>
      <p:sp>
        <p:nvSpPr>
          <p:cNvPr id="4" name="AutoShape 2" descr="data:image/jpg;base64,/9j/4AAQSkZJRgABAQAAAQABAAD/2wCEAAkGBhQSERUUEhQVFBQUFBQUFRcUFhQVFBYUGBUVFRQUFBUXHCYeFxkjGRUUHy8gIycpLCwsFh4xNTAqNSYrLCkBCQoKDgwOGg8PGiwkHyQtKSwsLCwpLCwpLCksLCwsLCwsLCwsKSwsLCwsLCksLCwpLCwsLCksLCwsKSwsLCksLP/AABEIAPAA0gMBIgACEQEDEQH/xAAbAAACAwEBAQAAAAAAAAAAAAADBAIFBgEAB//EAEcQAAEDAgMEBAoGCAYCAwAAAAEAAhEDIQQSMQVBUWEGInGREzJScoGhscHR8AcUQmKS4SMkM1OCk7LDY3OiwtLxFUMWF4P/xAAaAQACAwEBAAAAAAAAAAAAAAADBAECBQAG/8QAKxEAAwACAQQBAwQCAwEAAAAAAAECAxESBBMhMUEyUXEUImGxgZEzwfAF/9oADAMBAAIRAxEAPwCz8DbguinuTDaRK74Eg6LVR5mxSEVgkaI/gjwXYRUJUtsCBC7KlmKi56PMldaPeFXi9CdUQalVFUlHk0HfUS7nIVSvZD8IDF0aYF6zLYySvNKBPBFYFLRab2ximEVohLteeCZbdBobitk2uRmwhtaUem2yDQzJOkEw1iFTJTIagUxiUSCPSbCE1pCaptQKYxKCsCM1i4xiM1iXbG5kiGIgYuhiIGobYdSDDVOF3Kuwq7L6ILyllXlxOjJnDqL6cJ4shBT8mJUADTQXMT7ggVGBGlgbjQi9qXcxPOpoFRqYlieRFe9iUrBWVSmlK9M7kxDM7MnoQJXAUVzFE00yJbJUyU3TcUkGlPUaVlS9B8O9k6ZKbplQpUU5RoSlbpGnilkqNJM06KnRoJulRSd2aWPGKNpFM06SZbh0ZlFL1kGoxAqdFMtpKbGowYl6objGRp00cNXmtRAEJsZmSMLkKeVdhQX0QhehShehQcRhcU15ScUeIFkv4NEqVFCm5PpNIy6abOVGJSoE/EqJwcq81r2AuHXoqn8kF91ZVcIBvSjqKYmkxDJDQmQlqjE8+kg+BR1QncNldUw915tBWAoKbMOr90Aun8itPDjgmKdBM08MmadBArKOY8ACjh01Roo9LDpynh0reU0cWAFRpJplJEZSRgxKVZoxi0DbTRG00UNUsiE6GVBBrERoXgFIKjYRIlC6AvBSCgseXoXV5QSchchSXlxxHKvLq6uOMw6kvBqbIUW01ocjLcEaITtNgSjdU3SKpRaD1TDAi6ra+CA00VyAoPwgKrOTiTeFWjOnCkFSOElXbtnrrcLyRu+K/pDPPwkKVOgrephlBmHU93wD/TeRRlBMMoJltFTFNBrINxg0CZRRmMU2tUgEJ0NzjSOtaiBqiFMFDCpHQFJcCkoLnF5eXFxx2VIOUJXpXHBQ5SlCCkFBJNeXJXioOOyvLi6uOKMPU7JYVERj080ZqoXqYk+FcwR1WsMmZObN3eL61NmKeNY7vzSznfrFXzKPsenGYfNSe8GCy/IiJjkpbSXkIpWtjNHFE8EyKp5Kj8LUYC4huUAkmeHKFCh0izAEAEEtAM+Vpu5qrxN+ij6rFH1PRpG1CoPrHl3JLD4t7hoO/wDJGc92sA+nnHBAc6fkZnJNLaFsXXeNCO4KixW1q7XWcI81qvcUXweqDusfyWS27iqlNpdl0Em46t44X1TGKo9PQHKvG0MHpFXH2m/hauf/ACSv5TfwNWQxHSR4E5LTG7hPBLVelDxHUsezfpKb44v4Elmb9M3Y6RV/KH4G/BFb0greUPwt+Cw1PpFUIlrQdd7d1ju5ppm1azogNuJHWBtbWBbXeuePH/BD6pStujZt29W8ofhamKW2qp1cPwt+CxJ2pWG5tuf5KdHpBUmCGi0zI07kNxj/AILY+rV741vRv6e1H8R3BM09oOO8dwXz8dKHtkQLCfXHBHpdL6m5gP8AE0Ry0Vexy9BH1sR9VG8di3cR3KQxTuI7lkMH0nqVDlDQDukiDyFtVYDaNWNG6xrv7kKsPHwwkdXGRbmjQjEO4juRWVTxHd+axzuk1Rty1sTEyOMcOKra/wBJZZrTdbhlVHiC/qEvbPo4eeI7vzRWmwWY6K9IHYlj3OAGVwAjgWzdaKk/qj0+0oeTG4emHx3z8hgV1BzrudC0FCyuoWdcXaO2Zhj0xTKA2kjsatKtGNOxCpUjEVPMpf3Fc7PcDh606RfuVDiHfrFTzKX9xXmySPq9adN+/wCyh5V+3/Q1D8P8MVqjUzqHDkLTMb1Ty0Xc6ZDXBwGUS2LxuOhgqye0h8Ccoa4jjwMFV1SrMkPIc0AuloJI4hm4xI5oiekYlzyRaYHEOOj2kQDZvPhm4J6liC0AOuQ6SeIJJLgPSqjZ7gSZJnxbgAi0gtj5KefWAgEzJ1sIO6Oe5K2tmjgrxv8A7LGvXv279b8ws5tyHAtdBiQDECQQeN9dO1NbV20KTJMczYAaRM8TuWCrbfr1qrm0Gl/WOjWxrvMJd+9INm6hLwvOxTbVHI0CfGdIIEgWiCd3FZyq+xcRckN36fGy2O0Oh1epd9QNlrSQOMKnxnQ/IYNUwN8GO3s+C0JfJGeopeWtFTR2k0ZQwagl0nRwkWHoHeVoMDjNLxMH1LPHZbZ8aYJvBAPZZW2BoU/KMgcQRojOHoS6tY3PgfxVcDU/mldk4xvhtJ6rhJ0vofQqzbNhLXzxCpsFtl1NxcGg2gfFBvUluk6dqeUs2j6XXylxdqJFwY8nTNp7VGlTJOtjbraC8SbaKkw23W1Ac5DbagQTpOsyYjuhTp7TaH9UkhpAJ0zN5T6dUXHegvUYG14Rc4HFHwgDurBidAROo4LSO2i2pSgGDJGu6/WPOyxT9pQDla54JcG3iJuJAtJAMibp6njwYhr5dciSYkm06cNVN0qa2DjDUS3K9/AxtHEuuAbWNtJG8KgxtgBIMtm021sSd/YrmpVDhmjeALzN4JF/Uq/GQDuOgJFxuNjoExEJz4BxV8tWje/RpiJpVhwdT38WH4LdUXdUen2r5/8ARpTAbWDXSCaR32tUsecAfmvoFEdUdp9yzur/AOR/++D0vS+kSldC5ClCTHDkry7C6uKlE14RQQlsy8Ki0HJlKivxpH1h9/sUv7iudjn9Wr39I80rNY+r+nf5lL+4rzYteMJiSdwk/gJXZZ/Z/oLFe/wyLsSOtcGZMT1hzbyVM/xajg54LmASYDxAPrQcRimOcXC78jgI1I4d/cqN2JcNGvs1oIdrraTx19CvMbMHLm1O0XOC2q1oeDmObK5psSLXgjSDpyVXtjpMQGQRZxc87jljKA3UGRdVNXHQ7xQ1zgQMw1kRqN+9F2b0Tz/pKznEbhHWJMHMBwtCpc+NSRg7mR6b/wAD2zcHVxjg/EFzaHkgmXXEafHdC148FSaW02tYJ0ADZHMan81X03ClSiA2BaYdlGtzppft3LIdIelxY97aThOmYTIHC+u7cElWo9G3iSxSuXs0XSLpS2i+HEXbPG3Zv09qwW2OnOfNkHsA5xCq8Vs+vXPhHTEXLp0SNPZJJIDcx1m8WN7D5umMfc1tInnF72/8Aqm2XXjWVynt54ECAj1Ojb4cbDK4NPAEmLrzujFRrA8xBbm1BtJCl9/fsJrBoB/5ecoe3M0agEtntKXOKHPVEOx3RIuJI7tUkaJGosgXWVfUGicb+kc+t9nzxRaWLIMtJHs/6VdkI5qTHFcslb8kvGtF3QxpEyTM8TY7lY4auQAWkzrBNjE/PoWZbUsmsNjCN9uCvy17Fqw/KNLnBbJLgcpJjQmTf5K82p1DcfZ3y/f4vJI4fESEKuYdJMyPdYT2JubcLaEXPKtM+ofRdUEVgP8ABPqevo9A9Udp9y+X/ROf23mUT/WvpuG8X+I+xqF1n1t/j+jT6b0gykoSvZkiObJQvKOZeXaI2ZTOVHw5Usq4aMrY8Hn/ACVNepNd+/qUv960GyD+qYkfdP8AQVQVcOfDP8yn/cV/san+q4mbdXfu6jtUPPrh/odwbf8AozuIdYgwNRvNjr7FT1G5QQNN3E96A3E13VnNIbHW8UiwEwT22t2p2vR8CGvqML9XEh0BosLz26W0XRlhL2ZeTpbyVxUncDscVBmqiwMgESeR7Fc4raDKbRoCALaSd5Pzbms7tXbpp2aRcTPkyDGbmshiNp1cRUDQS5s3mAPUAg5MsP5HenwdpaleS82rtyriCKNIEzaBoTqfYtFsL6MbtqV8rj42XgTuJm4Vp0G6LtpMa4tBebk7/QtzUpwLJV1KfgYjpqr91nyz6Q6/gMrA1oa4aAcLKqw2zppZzEmbRlESLT6uF1a/SLhi/EUweLY9LoM+pSdhalIEtaXW0OgHVc6ToBvK2MbXFGc0uT0vkzO2GhtBz3NyZqom+7MbTwWXd0iZGWDAblBjS5Jj0lXv0g42aEMs01iTy1gdi+epHqM9TepNfp8E1G2bGltAODQ27A+oY3G3z3o1fCB1HNlAlriN/wBsrObEqkEjUQT6lp8Xii7DtAGVobAIvMvk33G90fo1yl1T3sB1c8alT4KXG4AU6hboCAb6iQD70nQpDPeYm8AExyBT22v2g1sIvfSySZJJQs6lXpBMTbhN/Yi5t510USLndrbT1Iok2Ua7C0/FLWt+gqfwNYaoQ49iYe/MNVXh4DgToeHGPio+HN/cr+UgTxbe0fXvonaR4X/LpH1uX0dtfKz+I+wL5h9EeIM1Af3FP1OW92lVim2PLP8ASEfPPK9fj+iJpxDf5/ssPr4XPr4WbdiConFlV7CAfq2ab6+F5ZY4wryn9OR+sZaOYFEIZqKJKY4iryohTZNZ/mU/bUVzhaUYXE7/ANG6x08R2qqsFeo/zKftqK9wzf1fEXgeDdfh1HXSnUPSaNXp/MpmSoMYWZ+tAYSMxAaIFp32jesvi9rip1HPbmg2Dm+DnUQXCBIEdq0u0cCcrvBtgGk+evNLiCRmiL8O5Yan0ar1qTngsyZSeqA1lgM3ZblxWftNbfgq+XhJfKKbaOepuIG4bzzcd5W56I9Aoa+oK9OpkZSeBTOaQ6Zne0th1iNQgjBBtEDwLndVozAtaNJjjMRxXNlbTq0S51OkAIAuAY5gHs159685VtqTT6fp/H7v6Ppux2ZW2HI8lZPqDivmuC6buaet1YiTl6p3GRNoV03po1xuWCdJzD1h3ary9vQzkwbW0U/0kAsq0K7fsPAO+0z2cVrsM1jmF1srmX36siJ36FZLb+1qeIDmnK4CJDXX9eiosPtPFUjFOoHUmOAaHkAlua4bnAG835SteV3JXF+TAvFeHJW58Ma6VdEy6jVtLXVKbpaLNzPjf2r5lW6JOFw4EQDoZk7vZ3r6ftLpw4NdTqnLmcxwyBrgKbSCB1d8tOtzPNIYrpTQIAYct7lzSbB0i2XcAL8R3neKcn1+yiz1jX7PX4MZsvYu4HLZ+o1MwAeC0jqbTRw9OWzmpNdExYEud3ZZSeJ6QNYHNp3BMS1hHVNzqN536qrdtZ5uxhBvDnGIkQYHYjLjC0gFvJle9FftiqHYh2QWBI7TJuhYfDm/MbtUzhsEB4xmeHxVjhsTTYHWvAiLunffdZLXibfKh1VxSlFeNkVNYyxx7Nw1TOJw7WsioLmDnJgzN4afG/JHx23QfFaBaNb+lVGIrZ/GJ0jdprw7UPil6JVU/YEsiYjVtu8JRzYnXVWFNgHeDfl6EP6kXbx6/goc7QSbS9n0f6JT+kfef0Dbz95tvcvpGOP6Mef/ALT8F8x+iluWs8SP2B0/zGL6RtCpFP8A/Qf0vRsv1r8IXprhQjUiEFzFB2IQn4hT5EHxYTwK8lzigvK3kjUjQxXsjd8yujFexVIxCk2un+0jzv6mzQbJfNSp5tP21FoKBihXvH6Nxk6DqOusp0erS+p5tP21FqcG79FW8w6+a9Y/VrTaPZ//AD75YZf8GWomMxyADwTzmDyW6T+z0jekcA41cOQKgczK9zstMy4yZZlluUSAJBvfSLnqbLpDrNABixa6oBBvbK6ALoWFdklrczZBBF3gzAlriZ0OnycSknrZq4cyxriXGDbVy9ZtsniimLWFr1ZOh4aqvbgXGoHFrspBJJIDY0AyTYi3HXWVYYHaJEDrQ237OOQvn3WTOEDQGjrnJmsbZnu1cb6a25rPc8G2NxlTTMxjNmscxgDCXZnEuIhobwGaIOhJss/j9mO8ISDAb4oEFpkyLbxuuvozmsGVk5nSM1xl+8JO7klsfs5r3HK2RpNgLgHq3k+lGx5uHlhFW/B8/dgnxnBc3IMoMEBwPjggajxR6exZ3aRqMLg0nKYMgkQd7QdYk794X13EbBaQGgR+jeBfQw0RayyG3Nj9XK1rupMta0xeYJJvM+xP9P1aT8iueXSZi6eLqMaHEuh0gS4GIted3NMO23BaWnMC1uYOA8aDmgjdMd6jtDBgBoyiQ12p39bT8uarfBdUDSJ7ez3rWjK9eDJyxrQzjsVmBdJAI9O7dvVc6qUY0+rx+QgHn3blHcYGEgLsQUSlWJB38vVxF7gfxFL5JKLSoQLzy4FV7lNjH7UHyzoBJkRfW8fa4gn+AcVEs7tdTJ0+/wAx/MdwQX0ieY9mkdqg2hM8j8wr8tFk18D9KiT2zx3yR5e8gjsY3inGUYuJgze88c0Z9YJd2uIVbh7WgSd/wTjNdJvv3qO4FUb8m2+jm2IcIj9E4RP32CPGOhGUcmgrb7dxGWhP+Iz+ipf1L599Hbv1t1omlUsNB1mGB3LYdL6kYUnhVpf01U01u5/wZ+b6K1/JSv2leN8n87z71A7Q+dOFvG5tH8R4LPOxKEayceJGRLo0X108J5zrz8ZeWb8KvKOCL7ZoG4kjhcce3n6uxdZi0oShkp7aMx400abo/jIfUv8AZZ7XrWYLbLWsqNdJztyiIi4cDPevm+zsa1jnZjEgcdxPDtVlT2vT8to9IHtWZnwq6ezd6TN28cpfBdO6N03RFVzSIiJIsZ8VziCOSlX6IMef2zmiCIYxgvxm6Tw+1xuc09hafYn2bQJ0ST6VL4NBZ9+WDwvQtjHT4aqe0MjTkAfWnafRdoAArVAdSYbJd5XCde8rlPHHimGY5ArpYftB56hr0xrDbHa1mTO51ySSGlxBmRwi/qRmbKbEF7j1g7Ru4RwQKeMRm4hBfS4/mQq6ivuNDCNzTmIFxlAaG3iTpOolBrbDa7N13jMZMZb7t4O5cFRGp1yFD6ePeiVmpmT2n9HdE3moYBGrJ/piyqndDaOXJNSJnWnPZOTS+i+iYmv1bXNhyuYvyuqLFYczNrydIIiNRJtf1JvCp1rQpm3vwzJO6AYfeav4mf8AFC/+u8LvNY/xt/4rWhl9VF4R+M/YW8oyzfo8wf8AjfzB/wAVMfR9hIiKsf5g9uVaLKuSp4T9ieTM8z6PcGN1X+Z+SK36PcF5NT+Yfgr+FB2IaNXAdpAUcF9iVRUs6BYPyKn8xyKOgeD8h/8ANenXbYojWrT/ABt+KG7pPhx/7AfNa93sCjtv4Rfu6+SGzeidHD1vC0c7eq5paXZgZi4JuNOaH0xP6o//ADKP9we9eqdMaI0FR3YyP6iFUbc6Ttr0XU203DM5hlxbo0k6AnijRFuk2vsAyZY4tbMkSotE/PuRnU15tL53fN0/TEIa2BDHcR3hdUvqrfkBeQdheSLqR3Ra9+M8PzQ3jh/1y5pbMpir8n2JkzeJIrmVTqVQSTAAJmBoOQXpC7kR6IlgOrWndcA+1M4amzyG90exQYR2pqhTCpVL5Lzz+GPYenT4OHm1Kg9jlY0qDPKqjsq1Pe4pGhQCdp0EpfEcisqGmUBuqVvxj3go9Okf31X0+DPtYkxSKmHkILSGFlv5KzpH0ir4esxlKpINPOc7WEzmLRENFrFKs6Z4s/aZ+Bqr+kTy/Fn7tGmO91RyHRdyV4xpryOLJ4RfUul2L8pn4GqL+kOJO9onhTaPclMNUCsqIa5S5ifgjnsVwWPxD6rGuqHK4wcrWA6eaVduwTt9Wr3tHsag4XBAVGED7QV+7DBCvKk/AGop+igqYQ/vKh/jd7oSr8DO957alQ/7lo34UJd+EhTOVCuTFf3M+/Zbd7Qe2T7Uu7ZjRo0D0D4LSOoITsGjLMKXgp/JnDg40Qn4YrQvwSA/CIizAXgZnn4ZBfh1f1MGRuS78Mp7p3aaKF1BRNHtV/Q2YH5t2VjndsCY9KTfhOxd3EwszU+WVhprisTgzw9RXFXaD8qKttYey+/nA+dFxtaII1BBB3Wvp3JTww4N/EOOX55Lj8RHD0EHfG750VnlJ7VfYdrYkvcXOu515EC/YFFp5pRtafJ7xxj55IjavMcdRxj55KvdJ7Tfsbp1CE1RxcKvD+Y37xuRWvvqN+8blR5Uy6w6L/DYwKxpYpZqjV+ZUv8AzNJv/sb3zr2IFPYxEM1TcWp/WVjKvS6k3Qud2CN8faIQ6fTileczYmNDPZBQ2HWKvsXDqHhMViDw8C3upyfajjZ6rtkVi/PVaTFV+YdjQGA/6SrdlR3EoqbSOaRFuAR2YMqbDzKYaw8Squ2SoRPBucHN84e1aBmIVEymeJTX1ogCwPG+9AvyX4stc4S9YJRu0xvHrRKeLDiAAZNhafehpNFajaOWXs4UqpSzqiIqF3jaClwQ4BQXVEM1lfZRyEqMSj6SL4ZRe9WVA3jFalEIRpBHeUNW5FeIuaJ4+teRSfm68u5E6MYHay4ECQYqU79WHR1d9OGj7wOpsg16pGUkh0OB8ZpkwL2Hk5RPEH0LxGo0mO60rjT6T87ldjHIaw9mC4Ak2zsBmOtYiRLDlHPuRWP+9fz2ahtt3kdXzu5V5fHz7l1tRUbLIsWvNgHD7MddljByE23NkHmdyk2tpBgWAlzbCTkBtqDJPbuVb4RdFRCqgqWywr1jBy8LjM2YmCBbXNfs71UtcWyHEEy4HrsuRGciB9q0dh1TLayjXpteLhC7mhiPHgK3CB+jhN5GZl+reDvltu1VuJwLg4NHjOIA6zPGiGbtzSQeZ9C9ldT+8PWFoOi7W4mvTm+Q5769USAeImO5EVpoJ6Nfg9lCnTYwfZa1vcAEf6on24bt7lPwHao5sBwEmUUVrUwMN29yK3C9q7kSpF2lFygiCj/Vl3wIH/aryLKWVhpGYi+lvUtBTwrcNTDql6r/ABW8BvnlxPoUMFiqVLNVfdzYDBNy4zYd2u4SqjFY11Rxe8y49wG5o5BCu9+CyWvIapXS76oSlWqexKvM7/Yqoo0OvxAQXVwlXRxUS/5+e7tREwbkO6vwQzV4oBPv9HbbdvXnNPA7+Pd4uoHWPJXVA3AQ1VHwyGGE6An0GdJH2d463YvClOgJmI8a8+Lu+1qOxTyK9sKHDj6j8V5Lfwk87356Linkd2zGvsD2H2fNuagPiiVGuIgybAE6g7zM39AtZDc35+exNgfCBvM8/TZeldKgShtF09nc6gaygao0MkcoUS9vB3ePglrv7DMTr4C+GU21UA5eDvVv9CIwjn6kBsPP4DB0qLGlpzMLmHi0lp7JG5SaEQNVfgKjn1mr+9q/zKnxXRVqfvav8x/xUxTRWUVTZJGmX76lT+Y/4p2hQJ1c49rnfFco4ZWmFwq7ZDI0dnA6z3lPUdjs8lOYXCKzoYRTyKaYrg8CGjqiE4aZTlLC8kZ2GUciNFJUpke/XThbdol3MPMnnPp796u6mGSlTC/PyOKlUdxKstPzPoOusWC4QdYEeqNNJ4qwOH+fbuQzR7/fxiPQrcjuIiZGsa+zWeM7+K4WHlu4ed+XqTxpcB+XDuUfB8vb8eN1PIjiIOafu/6d9/dHLRcc0nhedzR42u63ulOuZxv2zfjN9+p7AuR3c5v2337+xWVEcSvcxxMx/pC8nvB8z8+leVto7if/2Q=="/>
          <p:cNvSpPr>
            <a:spLocks noChangeAspect="1" noChangeArrowheads="1"/>
          </p:cNvSpPr>
          <p:nvPr/>
        </p:nvSpPr>
        <p:spPr bwMode="auto">
          <a:xfrm>
            <a:off x="63500" y="-1108075"/>
            <a:ext cx="2000250" cy="228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http://articuweb.files.wordpress.com/2011/02/archiv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627" y="4510100"/>
            <a:ext cx="2606537" cy="17428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820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1700808"/>
            <a:ext cx="4364335" cy="307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2 Grupo"/>
          <p:cNvGrpSpPr/>
          <p:nvPr/>
        </p:nvGrpSpPr>
        <p:grpSpPr>
          <a:xfrm>
            <a:off x="6156176" y="1916832"/>
            <a:ext cx="1952625" cy="3190876"/>
            <a:chOff x="6156176" y="1916832"/>
            <a:chExt cx="1952625" cy="3190876"/>
          </a:xfrm>
        </p:grpSpPr>
        <p:pic>
          <p:nvPicPr>
            <p:cNvPr id="1030" name="Picture 6" descr="http://www.ipicyt.edu.mx/storage-sipicyt/general/cedula.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916832"/>
              <a:ext cx="1952625"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6156176" y="3717032"/>
              <a:ext cx="115212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7596336" y="3717032"/>
              <a:ext cx="4236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032" name="Picture 8" descr="http://www.new.sergioortizjuarez.com/wp-content/uploads/2008/11/rfc_thac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068959"/>
            <a:ext cx="1815371" cy="33674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gestoriadeoriente.com/tramitar_acta_matrimonio_archivos/actapu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4516279"/>
            <a:ext cx="14668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5581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51282" y="2562473"/>
            <a:ext cx="5285214" cy="2018655"/>
          </a:xfrm>
        </p:spPr>
        <p:txBody>
          <a:bodyPr>
            <a:noAutofit/>
          </a:bodyPr>
          <a:lstStyle/>
          <a:p>
            <a:r>
              <a:rPr lang="es-MX" sz="5400" b="1" dirty="0" smtClean="0"/>
              <a:t>Al suprimir sistemas de datos personales</a:t>
            </a:r>
            <a:endParaRPr lang="es-MX" sz="5400" b="1" dirty="0"/>
          </a:p>
        </p:txBody>
      </p:sp>
      <p:sp>
        <p:nvSpPr>
          <p:cNvPr id="4" name="3 CuadroTexto"/>
          <p:cNvSpPr txBox="1"/>
          <p:nvPr/>
        </p:nvSpPr>
        <p:spPr>
          <a:xfrm>
            <a:off x="251520" y="1718226"/>
            <a:ext cx="3565400" cy="3770263"/>
          </a:xfrm>
          <a:prstGeom prst="rect">
            <a:avLst/>
          </a:prstGeom>
          <a:noFill/>
        </p:spPr>
        <p:txBody>
          <a:bodyPr wrap="none" rtlCol="0">
            <a:spAutoFit/>
          </a:bodyPr>
          <a:lstStyle/>
          <a:p>
            <a:r>
              <a:rPr lang="es-MX" sz="23900" b="1" dirty="0" smtClean="0">
                <a:solidFill>
                  <a:srgbClr val="93117E"/>
                </a:solidFill>
              </a:rPr>
              <a:t>3</a:t>
            </a:r>
            <a:r>
              <a:rPr lang="es-MX" sz="8000" b="1" dirty="0" smtClean="0">
                <a:solidFill>
                  <a:srgbClr val="93117E"/>
                </a:solidFill>
              </a:rPr>
              <a:t>.</a:t>
            </a:r>
            <a:r>
              <a:rPr lang="es-MX" sz="23900" b="1" dirty="0" smtClean="0">
                <a:solidFill>
                  <a:srgbClr val="93117E"/>
                </a:solidFill>
              </a:rPr>
              <a:t>5</a:t>
            </a:r>
            <a:endParaRPr lang="es-MX" sz="23900" b="1" dirty="0">
              <a:solidFill>
                <a:srgbClr val="93117E"/>
              </a:solidFill>
            </a:endParaRPr>
          </a:p>
        </p:txBody>
      </p:sp>
    </p:spTree>
    <p:extLst>
      <p:ext uri="{BB962C8B-B14F-4D97-AF65-F5344CB8AC3E}">
        <p14:creationId xmlns:p14="http://schemas.microsoft.com/office/powerpoint/2010/main" val="44589641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fe-img02.olx.com.mx/ui/11/15/58/1311197709_230370758_1-Fotos-de--COMPRO-COMPUTADORAS-PARA-DESTRUCCION-RECICLADORA-ECO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068960"/>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1520" y="332656"/>
            <a:ext cx="6328592" cy="523220"/>
          </a:xfrm>
          <a:prstGeom prst="rect">
            <a:avLst/>
          </a:prstGeom>
          <a:noFill/>
        </p:spPr>
        <p:txBody>
          <a:bodyPr wrap="none" rtlCol="0">
            <a:spAutoFit/>
          </a:bodyPr>
          <a:lstStyle/>
          <a:p>
            <a:r>
              <a:rPr lang="es-MX" sz="2800" b="1" dirty="0" smtClean="0">
                <a:solidFill>
                  <a:schemeClr val="bg1"/>
                </a:solidFill>
                <a:effectLst>
                  <a:outerShdw blurRad="38100" dist="38100" dir="2700000" algn="tl">
                    <a:srgbClr val="000000">
                      <a:alpha val="43137"/>
                    </a:srgbClr>
                  </a:outerShdw>
                </a:effectLst>
              </a:rPr>
              <a:t>Al  suprimir sistemas de datos personales</a:t>
            </a:r>
            <a:endParaRPr lang="es-MX" sz="2800" b="1" dirty="0">
              <a:solidFill>
                <a:schemeClr val="bg1"/>
              </a:solidFill>
              <a:effectLst>
                <a:outerShdw blurRad="38100" dist="38100" dir="2700000" algn="tl">
                  <a:srgbClr val="000000">
                    <a:alpha val="43137"/>
                  </a:srgbClr>
                </a:outerShdw>
              </a:effectLst>
            </a:endParaRPr>
          </a:p>
        </p:txBody>
      </p:sp>
      <p:sp>
        <p:nvSpPr>
          <p:cNvPr id="2" name="1 CuadroTexto"/>
          <p:cNvSpPr txBox="1"/>
          <p:nvPr/>
        </p:nvSpPr>
        <p:spPr>
          <a:xfrm>
            <a:off x="3779912" y="1916832"/>
            <a:ext cx="4680520" cy="4154984"/>
          </a:xfrm>
          <a:prstGeom prst="rect">
            <a:avLst/>
          </a:prstGeom>
          <a:noFill/>
        </p:spPr>
        <p:txBody>
          <a:bodyPr wrap="square" rtlCol="0">
            <a:spAutoFit/>
          </a:bodyPr>
          <a:lstStyle/>
          <a:p>
            <a:pPr marL="342900" indent="-342900">
              <a:buClr>
                <a:srgbClr val="0070C0"/>
              </a:buClr>
              <a:buSzPct val="120000"/>
              <a:buFont typeface="Wingdings" pitchFamily="2" charset="2"/>
              <a:buChar char="v"/>
            </a:pPr>
            <a:r>
              <a:rPr lang="es-MX" sz="2400" dirty="0" smtClean="0"/>
              <a:t>Respetar las disposiciones de la Ley de Archivos</a:t>
            </a:r>
          </a:p>
          <a:p>
            <a:pPr marL="342900" indent="-342900">
              <a:buClr>
                <a:srgbClr val="0070C0"/>
              </a:buClr>
              <a:buSzPct val="120000"/>
              <a:buFont typeface="Wingdings" pitchFamily="2" charset="2"/>
              <a:buChar char="v"/>
            </a:pPr>
            <a:endParaRPr lang="es-MX" sz="2400" dirty="0"/>
          </a:p>
          <a:p>
            <a:pPr marL="342900" indent="-342900">
              <a:buClr>
                <a:srgbClr val="0070C0"/>
              </a:buClr>
              <a:buSzPct val="120000"/>
              <a:buFont typeface="Wingdings" pitchFamily="2" charset="2"/>
              <a:buChar char="v"/>
            </a:pPr>
            <a:r>
              <a:rPr lang="es-MX" sz="2400" dirty="0" smtClean="0"/>
              <a:t>La supresión de SDP se vincula a la baja documental o a la extinción de un ente obligado</a:t>
            </a:r>
          </a:p>
          <a:p>
            <a:pPr marL="342900" indent="-342900">
              <a:buClr>
                <a:srgbClr val="0070C0"/>
              </a:buClr>
              <a:buSzPct val="120000"/>
              <a:buFont typeface="Wingdings" pitchFamily="2" charset="2"/>
              <a:buChar char="v"/>
            </a:pPr>
            <a:endParaRPr lang="es-MX" sz="2400" dirty="0"/>
          </a:p>
          <a:p>
            <a:pPr marL="342900" indent="-342900">
              <a:buClr>
                <a:srgbClr val="0070C0"/>
              </a:buClr>
              <a:buSzPct val="120000"/>
              <a:buFont typeface="Wingdings" pitchFamily="2" charset="2"/>
              <a:buChar char="v"/>
            </a:pPr>
            <a:endParaRPr lang="es-MX" sz="2400" dirty="0" smtClean="0"/>
          </a:p>
          <a:p>
            <a:pPr marL="342900" indent="-342900">
              <a:buClr>
                <a:srgbClr val="0070C0"/>
              </a:buClr>
              <a:buSzPct val="120000"/>
              <a:buFont typeface="Wingdings" pitchFamily="2" charset="2"/>
              <a:buChar char="v"/>
            </a:pPr>
            <a:r>
              <a:rPr lang="es-MX" sz="2400" dirty="0" smtClean="0"/>
              <a:t>Publicar en Gaceta 30  días hábiles antes de proceder a la Baja.</a:t>
            </a:r>
            <a:endParaRPr lang="es-MX" sz="2400" dirty="0"/>
          </a:p>
        </p:txBody>
      </p:sp>
    </p:spTree>
    <p:extLst>
      <p:ext uri="{BB962C8B-B14F-4D97-AF65-F5344CB8AC3E}">
        <p14:creationId xmlns:p14="http://schemas.microsoft.com/office/powerpoint/2010/main" val="92762411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116632"/>
            <a:ext cx="7704856" cy="954107"/>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chemeClr val="bg1"/>
                </a:solidFill>
                <a:effectLst/>
                <a:uLnTx/>
                <a:uFillTx/>
                <a:latin typeface="+mj-lt"/>
                <a:ea typeface="+mj-ea"/>
                <a:cs typeface="+mj-cs"/>
              </a:rPr>
              <a:t>Supresión</a:t>
            </a:r>
            <a:r>
              <a:rPr kumimoji="0" lang="es-MX" sz="2800" b="1" i="0" u="none" strike="noStrike" kern="1200" cap="none" spc="0" normalizeH="0" noProof="0" dirty="0" smtClean="0">
                <a:ln>
                  <a:noFill/>
                </a:ln>
                <a:solidFill>
                  <a:schemeClr val="bg1"/>
                </a:solidFill>
                <a:effectLst/>
                <a:uLnTx/>
                <a:uFillTx/>
                <a:latin typeface="+mj-lt"/>
                <a:ea typeface="+mj-ea"/>
                <a:cs typeface="+mj-cs"/>
              </a:rPr>
              <a:t> de Sistemas mediante publicación en la Gaceta Oficial del Gobierno del Distrito Federal</a:t>
            </a:r>
            <a:endParaRPr kumimoji="0" lang="es-MX"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2 CuadroTexto"/>
          <p:cNvSpPr txBox="1"/>
          <p:nvPr/>
        </p:nvSpPr>
        <p:spPr>
          <a:xfrm>
            <a:off x="179512" y="2253059"/>
            <a:ext cx="5760640" cy="2616101"/>
          </a:xfrm>
          <a:prstGeom prst="rect">
            <a:avLst/>
          </a:prstGeom>
          <a:noFill/>
        </p:spPr>
        <p:txBody>
          <a:bodyPr wrap="square" rtlCol="0">
            <a:spAutoFit/>
          </a:bodyPr>
          <a:lstStyle/>
          <a:p>
            <a:pPr algn="just"/>
            <a:r>
              <a:rPr lang="es-MX" sz="2400" dirty="0" smtClean="0"/>
              <a:t>La Supresión de sistemas de datos personales, se realizará mediante publicación en la GODF y se establecerá el destino de los datos contenidos o la destrucción, de conformidad con la Ley de Archivos del Distrito Federal.</a:t>
            </a:r>
          </a:p>
          <a:p>
            <a:pPr algn="just"/>
            <a:endParaRPr lang="es-MX" sz="2000" dirty="0" smtClean="0"/>
          </a:p>
        </p:txBody>
      </p:sp>
      <p:pic>
        <p:nvPicPr>
          <p:cNvPr id="1026" name="Picture 2" descr="C:\Users\Gabriela Montes\Desktop\datos personales\imagesCAUPWKH6.jpg"/>
          <p:cNvPicPr>
            <a:picLocks noChangeAspect="1" noChangeArrowheads="1"/>
          </p:cNvPicPr>
          <p:nvPr/>
        </p:nvPicPr>
        <p:blipFill>
          <a:blip r:embed="rId3" cstate="print"/>
          <a:srcRect/>
          <a:stretch>
            <a:fillRect/>
          </a:stretch>
        </p:blipFill>
        <p:spPr bwMode="auto">
          <a:xfrm>
            <a:off x="6660232" y="1340768"/>
            <a:ext cx="2095500" cy="2181225"/>
          </a:xfrm>
          <a:prstGeom prst="rect">
            <a:avLst/>
          </a:prstGeom>
          <a:ln>
            <a:noFill/>
          </a:ln>
          <a:effectLst>
            <a:outerShdw blurRad="292100" dist="139700" dir="2700000" algn="tl" rotWithShape="0">
              <a:srgbClr val="333333">
                <a:alpha val="65000"/>
              </a:srgbClr>
            </a:outerShdw>
          </a:effectLst>
        </p:spPr>
      </p:pic>
      <p:pic>
        <p:nvPicPr>
          <p:cNvPr id="1030" name="Picture 6" descr="http://t1.gstatic.com/images?q=tbn:ANd9GcRGTm47x1G4__lmTWAX1tHwPGMOtsI69c80YLQPC315756L33p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04248" y="3861048"/>
            <a:ext cx="2088232" cy="1819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139033"/>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340768"/>
            <a:ext cx="8712968" cy="5328592"/>
          </a:xfrm>
        </p:spPr>
        <p:txBody>
          <a:bodyPr>
            <a:normAutofit fontScale="25000" lnSpcReduction="20000"/>
          </a:bodyPr>
          <a:lstStyle/>
          <a:p>
            <a:pPr marL="533400" indent="-533400" algn="just" fontAlgn="t">
              <a:lnSpc>
                <a:spcPct val="120000"/>
              </a:lnSpc>
              <a:buClr>
                <a:srgbClr val="FF0000"/>
              </a:buClr>
              <a:buFont typeface="+mj-lt"/>
              <a:buAutoNum type="arabicPeriod"/>
            </a:pPr>
            <a:r>
              <a:rPr lang="es-ES" sz="9600" dirty="0" smtClean="0">
                <a:solidFill>
                  <a:schemeClr val="tx1"/>
                </a:solidFill>
              </a:rPr>
              <a:t>Se notifica al INFODF la supresión de sistemas, dentro del plazo establecido de diez días hábiles siguientes a su publicación en la GODF.</a:t>
            </a:r>
            <a:endParaRPr lang="es-MX" sz="9600" dirty="0" smtClean="0">
              <a:solidFill>
                <a:schemeClr val="tx1"/>
              </a:solidFill>
            </a:endParaRPr>
          </a:p>
          <a:p>
            <a:pPr marL="533400" indent="-533400" algn="just" fontAlgn="t">
              <a:lnSpc>
                <a:spcPct val="120000"/>
              </a:lnSpc>
              <a:buClr>
                <a:srgbClr val="FF0000"/>
              </a:buClr>
              <a:buFont typeface="+mj-lt"/>
              <a:buAutoNum type="arabicPeriod"/>
            </a:pPr>
            <a:r>
              <a:rPr lang="es-ES" sz="9600" dirty="0" smtClean="0">
                <a:solidFill>
                  <a:schemeClr val="tx1"/>
                </a:solidFill>
              </a:rPr>
              <a:t>En el acuerdo para la supresión de sistemas de datos personales se establece el destino que se dará a los datos y, en su caso, las previsiones adoptadas para su destrucción, de acuerdo con la Ley de Archivos del Distrito Federal y demás normativa aplicable.</a:t>
            </a:r>
            <a:endParaRPr lang="es-MX" sz="9600" dirty="0" smtClean="0">
              <a:solidFill>
                <a:schemeClr val="tx1"/>
              </a:solidFill>
            </a:endParaRPr>
          </a:p>
          <a:p>
            <a:pPr marL="533400" indent="-533400" algn="just" fontAlgn="t">
              <a:lnSpc>
                <a:spcPct val="120000"/>
              </a:lnSpc>
              <a:buClr>
                <a:srgbClr val="FF0000"/>
              </a:buClr>
              <a:buFont typeface="+mj-lt"/>
              <a:buAutoNum type="arabicPeriod"/>
            </a:pPr>
            <a:r>
              <a:rPr lang="es-ES" sz="9600" dirty="0" smtClean="0">
                <a:solidFill>
                  <a:schemeClr val="tx1"/>
                </a:solidFill>
              </a:rPr>
              <a:t>El acuerdo se publicó en la Gaceta Oficial del Distrito Federal al menos treinta días hábiles previos a la supresión del sistema. </a:t>
            </a:r>
            <a:endParaRPr lang="es-MX" sz="9600" dirty="0" smtClean="0">
              <a:solidFill>
                <a:schemeClr val="tx1"/>
              </a:solidFill>
            </a:endParaRPr>
          </a:p>
          <a:p>
            <a:pPr marL="533400" indent="-533400" algn="just">
              <a:lnSpc>
                <a:spcPct val="120000"/>
              </a:lnSpc>
              <a:buClr>
                <a:srgbClr val="FF0000"/>
              </a:buClr>
              <a:buFont typeface="+mj-lt"/>
              <a:buAutoNum type="arabicPeriod"/>
            </a:pPr>
            <a:r>
              <a:rPr lang="es-ES" sz="9600" dirty="0" smtClean="0">
                <a:solidFill>
                  <a:schemeClr val="tx1"/>
                </a:solidFill>
              </a:rPr>
              <a:t>Se especifica si en la destrucción de datos personales se excluirán datos para fines estadísticos o históricos, previo procedimiento de disociación.</a:t>
            </a:r>
            <a:endParaRPr lang="es-MX" sz="9600" dirty="0" smtClean="0">
              <a:solidFill>
                <a:schemeClr val="tx1"/>
              </a:solidFill>
            </a:endParaRPr>
          </a:p>
          <a:p>
            <a:pPr marL="533400" indent="-533400" algn="just">
              <a:buClr>
                <a:srgbClr val="FF0000"/>
              </a:buClr>
              <a:buFont typeface="+mj-lt"/>
              <a:buAutoNum type="arabicPeriod"/>
            </a:pPr>
            <a:endParaRPr lang="es-MX" dirty="0">
              <a:solidFill>
                <a:schemeClr val="tx1"/>
              </a:solidFill>
            </a:endParaRPr>
          </a:p>
        </p:txBody>
      </p:sp>
      <p:sp>
        <p:nvSpPr>
          <p:cNvPr id="6" name="1 Título"/>
          <p:cNvSpPr txBox="1">
            <a:spLocks/>
          </p:cNvSpPr>
          <p:nvPr/>
        </p:nvSpPr>
        <p:spPr>
          <a:xfrm>
            <a:off x="107504" y="197768"/>
            <a:ext cx="792088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b="1" dirty="0" smtClean="0">
                <a:solidFill>
                  <a:schemeClr val="bg1"/>
                </a:solidFill>
                <a:effectLst>
                  <a:outerShdw blurRad="38100" dist="38100" dir="2700000" algn="tl">
                    <a:srgbClr val="000000">
                      <a:alpha val="43137"/>
                    </a:srgbClr>
                  </a:outerShdw>
                </a:effectLst>
              </a:rPr>
              <a:t>Preguntas de validación</a:t>
            </a:r>
            <a:endParaRPr lang="es-MX"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935522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uestiondeproyectos.fundad.org/imagen/infod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756920"/>
            <a:ext cx="2991319" cy="3696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51520" y="1196752"/>
            <a:ext cx="7848872" cy="1143000"/>
          </a:xfrm>
        </p:spPr>
        <p:txBody>
          <a:bodyPr/>
          <a:lstStyle/>
          <a:p>
            <a:r>
              <a:rPr lang="es-MX" sz="2400" dirty="0" smtClean="0">
                <a:solidFill>
                  <a:srgbClr val="93117E"/>
                </a:solidFill>
              </a:rPr>
              <a:t>Cuando se crea, modifica o suprime un sistema de datos personales se debe informar al INFODF en 10 días hábiles después de su publicación</a:t>
            </a:r>
            <a:endParaRPr lang="es-ES" sz="2400" dirty="0">
              <a:solidFill>
                <a:srgbClr val="93117E"/>
              </a:solidFill>
            </a:endParaRPr>
          </a:p>
        </p:txBody>
      </p:sp>
      <p:sp>
        <p:nvSpPr>
          <p:cNvPr id="7" name="6 Forma libre"/>
          <p:cNvSpPr/>
          <p:nvPr/>
        </p:nvSpPr>
        <p:spPr>
          <a:xfrm>
            <a:off x="663732" y="4023065"/>
            <a:ext cx="2217846" cy="540060"/>
          </a:xfrm>
          <a:custGeom>
            <a:avLst/>
            <a:gdLst>
              <a:gd name="connsiteX0" fmla="*/ 0 w 2217846"/>
              <a:gd name="connsiteY0" fmla="*/ 180023 h 1080119"/>
              <a:gd name="connsiteX1" fmla="*/ 180023 w 2217846"/>
              <a:gd name="connsiteY1" fmla="*/ 0 h 1080119"/>
              <a:gd name="connsiteX2" fmla="*/ 2037823 w 2217846"/>
              <a:gd name="connsiteY2" fmla="*/ 0 h 1080119"/>
              <a:gd name="connsiteX3" fmla="*/ 2217846 w 2217846"/>
              <a:gd name="connsiteY3" fmla="*/ 180023 h 1080119"/>
              <a:gd name="connsiteX4" fmla="*/ 2217846 w 2217846"/>
              <a:gd name="connsiteY4" fmla="*/ 900096 h 1080119"/>
              <a:gd name="connsiteX5" fmla="*/ 2037823 w 2217846"/>
              <a:gd name="connsiteY5" fmla="*/ 1080119 h 1080119"/>
              <a:gd name="connsiteX6" fmla="*/ 180023 w 2217846"/>
              <a:gd name="connsiteY6" fmla="*/ 1080119 h 1080119"/>
              <a:gd name="connsiteX7" fmla="*/ 0 w 2217846"/>
              <a:gd name="connsiteY7" fmla="*/ 900096 h 1080119"/>
              <a:gd name="connsiteX8" fmla="*/ 0 w 2217846"/>
              <a:gd name="connsiteY8" fmla="*/ 180023 h 108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846" h="1080119">
                <a:moveTo>
                  <a:pt x="0" y="180023"/>
                </a:moveTo>
                <a:cubicBezTo>
                  <a:pt x="0" y="80599"/>
                  <a:pt x="80599" y="0"/>
                  <a:pt x="180023" y="0"/>
                </a:cubicBezTo>
                <a:lnTo>
                  <a:pt x="2037823" y="0"/>
                </a:lnTo>
                <a:cubicBezTo>
                  <a:pt x="2137247" y="0"/>
                  <a:pt x="2217846" y="80599"/>
                  <a:pt x="2217846" y="180023"/>
                </a:cubicBezTo>
                <a:lnTo>
                  <a:pt x="2217846" y="900096"/>
                </a:lnTo>
                <a:cubicBezTo>
                  <a:pt x="2217846" y="999520"/>
                  <a:pt x="2137247" y="1080119"/>
                  <a:pt x="2037823" y="1080119"/>
                </a:cubicBezTo>
                <a:lnTo>
                  <a:pt x="180023" y="1080119"/>
                </a:lnTo>
                <a:cubicBezTo>
                  <a:pt x="80599" y="1080119"/>
                  <a:pt x="0" y="999520"/>
                  <a:pt x="0" y="900096"/>
                </a:cubicBezTo>
                <a:lnTo>
                  <a:pt x="0" y="1800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6547" tIns="94637" rIns="136547" bIns="94637" numCol="1" spcCol="1270" anchor="ctr" anchorCtr="0">
            <a:noAutofit/>
          </a:bodyPr>
          <a:lstStyle/>
          <a:p>
            <a:pPr lvl="0" algn="ctr" defTabSz="977900">
              <a:lnSpc>
                <a:spcPct val="90000"/>
              </a:lnSpc>
              <a:spcBef>
                <a:spcPct val="0"/>
              </a:spcBef>
              <a:spcAft>
                <a:spcPct val="35000"/>
              </a:spcAft>
            </a:pPr>
            <a:r>
              <a:rPr lang="es-ES" sz="2200" b="1" kern="1200" dirty="0"/>
              <a:t>CREACIÓN</a:t>
            </a:r>
          </a:p>
        </p:txBody>
      </p:sp>
      <p:sp>
        <p:nvSpPr>
          <p:cNvPr id="9" name="8 Forma libre"/>
          <p:cNvSpPr/>
          <p:nvPr/>
        </p:nvSpPr>
        <p:spPr>
          <a:xfrm>
            <a:off x="3110238" y="3501009"/>
            <a:ext cx="3326769" cy="1872206"/>
          </a:xfrm>
          <a:custGeom>
            <a:avLst/>
            <a:gdLst>
              <a:gd name="connsiteX0" fmla="*/ 0 w 3326769"/>
              <a:gd name="connsiteY0" fmla="*/ 135015 h 1080119"/>
              <a:gd name="connsiteX1" fmla="*/ 2786710 w 3326769"/>
              <a:gd name="connsiteY1" fmla="*/ 135015 h 1080119"/>
              <a:gd name="connsiteX2" fmla="*/ 2786710 w 3326769"/>
              <a:gd name="connsiteY2" fmla="*/ 0 h 1080119"/>
              <a:gd name="connsiteX3" fmla="*/ 3326769 w 3326769"/>
              <a:gd name="connsiteY3" fmla="*/ 540060 h 1080119"/>
              <a:gd name="connsiteX4" fmla="*/ 2786710 w 3326769"/>
              <a:gd name="connsiteY4" fmla="*/ 1080119 h 1080119"/>
              <a:gd name="connsiteX5" fmla="*/ 2786710 w 3326769"/>
              <a:gd name="connsiteY5" fmla="*/ 945104 h 1080119"/>
              <a:gd name="connsiteX6" fmla="*/ 0 w 3326769"/>
              <a:gd name="connsiteY6" fmla="*/ 945104 h 1080119"/>
              <a:gd name="connsiteX7" fmla="*/ 0 w 3326769"/>
              <a:gd name="connsiteY7" fmla="*/ 135015 h 108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6769" h="1080119">
                <a:moveTo>
                  <a:pt x="0" y="135015"/>
                </a:moveTo>
                <a:lnTo>
                  <a:pt x="2786710" y="135015"/>
                </a:lnTo>
                <a:lnTo>
                  <a:pt x="2786710" y="0"/>
                </a:lnTo>
                <a:lnTo>
                  <a:pt x="3326769" y="540060"/>
                </a:lnTo>
                <a:lnTo>
                  <a:pt x="2786710" y="1080119"/>
                </a:lnTo>
                <a:lnTo>
                  <a:pt x="2786710" y="945104"/>
                </a:lnTo>
                <a:lnTo>
                  <a:pt x="0" y="945104"/>
                </a:lnTo>
                <a:lnTo>
                  <a:pt x="0" y="135015"/>
                </a:lnTo>
                <a:close/>
              </a:path>
            </a:pathLst>
          </a:custGeom>
          <a:solidFill>
            <a:schemeClr val="accent2">
              <a:lumMod val="50000"/>
              <a:alpha val="90000"/>
            </a:schemeClr>
          </a:solidFill>
          <a:scene3d>
            <a:camera prst="orthographicFront"/>
            <a:lightRig rig="flat" dir="t"/>
          </a:scene3d>
          <a:sp3d z="-190500"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415" tIns="153430" rIns="423460" bIns="153430" numCol="1" spcCol="1270" anchor="t" anchorCtr="0">
            <a:noAutofit/>
          </a:bodyPr>
          <a:lstStyle/>
          <a:p>
            <a:pPr marL="0" lvl="1" algn="l" defTabSz="1289050">
              <a:lnSpc>
                <a:spcPct val="90000"/>
              </a:lnSpc>
              <a:spcBef>
                <a:spcPct val="0"/>
              </a:spcBef>
              <a:spcAft>
                <a:spcPct val="15000"/>
              </a:spcAft>
            </a:pPr>
            <a:endParaRPr lang="es-ES" sz="2900" b="1" kern="1200" dirty="0" smtClean="0"/>
          </a:p>
          <a:p>
            <a:pPr marL="0" lvl="1" algn="ctr" defTabSz="1289050">
              <a:lnSpc>
                <a:spcPct val="90000"/>
              </a:lnSpc>
              <a:spcBef>
                <a:spcPct val="0"/>
              </a:spcBef>
              <a:spcAft>
                <a:spcPct val="15000"/>
              </a:spcAft>
            </a:pPr>
            <a:r>
              <a:rPr lang="es-ES" sz="2900" b="1" kern="1200" dirty="0" smtClean="0">
                <a:solidFill>
                  <a:schemeClr val="bg1"/>
                </a:solidFill>
              </a:rPr>
              <a:t>10 </a:t>
            </a:r>
            <a:r>
              <a:rPr lang="es-ES" sz="2900" b="1" kern="1200" dirty="0">
                <a:solidFill>
                  <a:schemeClr val="bg1"/>
                </a:solidFill>
              </a:rPr>
              <a:t>DÍAS HÁBILES</a:t>
            </a:r>
          </a:p>
        </p:txBody>
      </p:sp>
      <p:sp>
        <p:nvSpPr>
          <p:cNvPr id="10" name="9 Forma libre"/>
          <p:cNvSpPr/>
          <p:nvPr/>
        </p:nvSpPr>
        <p:spPr>
          <a:xfrm>
            <a:off x="663732" y="4653136"/>
            <a:ext cx="2217846" cy="540060"/>
          </a:xfrm>
          <a:custGeom>
            <a:avLst/>
            <a:gdLst>
              <a:gd name="connsiteX0" fmla="*/ 0 w 2217846"/>
              <a:gd name="connsiteY0" fmla="*/ 180023 h 1080119"/>
              <a:gd name="connsiteX1" fmla="*/ 180023 w 2217846"/>
              <a:gd name="connsiteY1" fmla="*/ 0 h 1080119"/>
              <a:gd name="connsiteX2" fmla="*/ 2037823 w 2217846"/>
              <a:gd name="connsiteY2" fmla="*/ 0 h 1080119"/>
              <a:gd name="connsiteX3" fmla="*/ 2217846 w 2217846"/>
              <a:gd name="connsiteY3" fmla="*/ 180023 h 1080119"/>
              <a:gd name="connsiteX4" fmla="*/ 2217846 w 2217846"/>
              <a:gd name="connsiteY4" fmla="*/ 900096 h 1080119"/>
              <a:gd name="connsiteX5" fmla="*/ 2037823 w 2217846"/>
              <a:gd name="connsiteY5" fmla="*/ 1080119 h 1080119"/>
              <a:gd name="connsiteX6" fmla="*/ 180023 w 2217846"/>
              <a:gd name="connsiteY6" fmla="*/ 1080119 h 1080119"/>
              <a:gd name="connsiteX7" fmla="*/ 0 w 2217846"/>
              <a:gd name="connsiteY7" fmla="*/ 900096 h 1080119"/>
              <a:gd name="connsiteX8" fmla="*/ 0 w 2217846"/>
              <a:gd name="connsiteY8" fmla="*/ 180023 h 108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846" h="1080119">
                <a:moveTo>
                  <a:pt x="0" y="180023"/>
                </a:moveTo>
                <a:cubicBezTo>
                  <a:pt x="0" y="80599"/>
                  <a:pt x="80599" y="0"/>
                  <a:pt x="180023" y="0"/>
                </a:cubicBezTo>
                <a:lnTo>
                  <a:pt x="2037823" y="0"/>
                </a:lnTo>
                <a:cubicBezTo>
                  <a:pt x="2137247" y="0"/>
                  <a:pt x="2217846" y="80599"/>
                  <a:pt x="2217846" y="180023"/>
                </a:cubicBezTo>
                <a:lnTo>
                  <a:pt x="2217846" y="900096"/>
                </a:lnTo>
                <a:cubicBezTo>
                  <a:pt x="2217846" y="999520"/>
                  <a:pt x="2137247" y="1080119"/>
                  <a:pt x="2037823" y="1080119"/>
                </a:cubicBezTo>
                <a:lnTo>
                  <a:pt x="180023" y="1080119"/>
                </a:lnTo>
                <a:cubicBezTo>
                  <a:pt x="80599" y="1080119"/>
                  <a:pt x="0" y="999520"/>
                  <a:pt x="0" y="900096"/>
                </a:cubicBezTo>
                <a:lnTo>
                  <a:pt x="0" y="1800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6547" tIns="94637" rIns="136547" bIns="94637" numCol="1" spcCol="1270" anchor="ctr" anchorCtr="0">
            <a:noAutofit/>
          </a:bodyPr>
          <a:lstStyle/>
          <a:p>
            <a:pPr lvl="0" algn="ctr" defTabSz="977900">
              <a:lnSpc>
                <a:spcPct val="90000"/>
              </a:lnSpc>
              <a:spcBef>
                <a:spcPct val="0"/>
              </a:spcBef>
              <a:spcAft>
                <a:spcPct val="35000"/>
              </a:spcAft>
            </a:pPr>
            <a:r>
              <a:rPr lang="es-ES" sz="2200" b="1" kern="1200" dirty="0"/>
              <a:t>MODIFICACIÓN</a:t>
            </a:r>
          </a:p>
        </p:txBody>
      </p:sp>
      <p:sp>
        <p:nvSpPr>
          <p:cNvPr id="12" name="11 Forma libre"/>
          <p:cNvSpPr/>
          <p:nvPr/>
        </p:nvSpPr>
        <p:spPr>
          <a:xfrm>
            <a:off x="663732" y="5301208"/>
            <a:ext cx="2217846" cy="540060"/>
          </a:xfrm>
          <a:custGeom>
            <a:avLst/>
            <a:gdLst>
              <a:gd name="connsiteX0" fmla="*/ 0 w 2217846"/>
              <a:gd name="connsiteY0" fmla="*/ 180023 h 1080119"/>
              <a:gd name="connsiteX1" fmla="*/ 180023 w 2217846"/>
              <a:gd name="connsiteY1" fmla="*/ 0 h 1080119"/>
              <a:gd name="connsiteX2" fmla="*/ 2037823 w 2217846"/>
              <a:gd name="connsiteY2" fmla="*/ 0 h 1080119"/>
              <a:gd name="connsiteX3" fmla="*/ 2217846 w 2217846"/>
              <a:gd name="connsiteY3" fmla="*/ 180023 h 1080119"/>
              <a:gd name="connsiteX4" fmla="*/ 2217846 w 2217846"/>
              <a:gd name="connsiteY4" fmla="*/ 900096 h 1080119"/>
              <a:gd name="connsiteX5" fmla="*/ 2037823 w 2217846"/>
              <a:gd name="connsiteY5" fmla="*/ 1080119 h 1080119"/>
              <a:gd name="connsiteX6" fmla="*/ 180023 w 2217846"/>
              <a:gd name="connsiteY6" fmla="*/ 1080119 h 1080119"/>
              <a:gd name="connsiteX7" fmla="*/ 0 w 2217846"/>
              <a:gd name="connsiteY7" fmla="*/ 900096 h 1080119"/>
              <a:gd name="connsiteX8" fmla="*/ 0 w 2217846"/>
              <a:gd name="connsiteY8" fmla="*/ 180023 h 108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846" h="1080119">
                <a:moveTo>
                  <a:pt x="0" y="180023"/>
                </a:moveTo>
                <a:cubicBezTo>
                  <a:pt x="0" y="80599"/>
                  <a:pt x="80599" y="0"/>
                  <a:pt x="180023" y="0"/>
                </a:cubicBezTo>
                <a:lnTo>
                  <a:pt x="2037823" y="0"/>
                </a:lnTo>
                <a:cubicBezTo>
                  <a:pt x="2137247" y="0"/>
                  <a:pt x="2217846" y="80599"/>
                  <a:pt x="2217846" y="180023"/>
                </a:cubicBezTo>
                <a:lnTo>
                  <a:pt x="2217846" y="900096"/>
                </a:lnTo>
                <a:cubicBezTo>
                  <a:pt x="2217846" y="999520"/>
                  <a:pt x="2137247" y="1080119"/>
                  <a:pt x="2037823" y="1080119"/>
                </a:cubicBezTo>
                <a:lnTo>
                  <a:pt x="180023" y="1080119"/>
                </a:lnTo>
                <a:cubicBezTo>
                  <a:pt x="80599" y="1080119"/>
                  <a:pt x="0" y="999520"/>
                  <a:pt x="0" y="900096"/>
                </a:cubicBezTo>
                <a:lnTo>
                  <a:pt x="0" y="1800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36547" tIns="94637" rIns="136547" bIns="94637" numCol="1" spcCol="1270" anchor="ctr" anchorCtr="0">
            <a:noAutofit/>
          </a:bodyPr>
          <a:lstStyle/>
          <a:p>
            <a:pPr lvl="0" algn="ctr" defTabSz="977900">
              <a:lnSpc>
                <a:spcPct val="90000"/>
              </a:lnSpc>
              <a:spcBef>
                <a:spcPct val="0"/>
              </a:spcBef>
              <a:spcAft>
                <a:spcPct val="35000"/>
              </a:spcAft>
            </a:pPr>
            <a:r>
              <a:rPr lang="es-ES" sz="2200" b="1" kern="1200" dirty="0"/>
              <a:t>SUPRESIÓN</a:t>
            </a:r>
          </a:p>
        </p:txBody>
      </p:sp>
      <p:pic>
        <p:nvPicPr>
          <p:cNvPr id="5" name="Picture 2" descr="C:\Users\Gabriela Montes\Desktop\datos personales\imagesCAN40RMP.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1988840"/>
            <a:ext cx="2466206" cy="21602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3" name="12 CuadroTexto"/>
          <p:cNvSpPr txBox="1"/>
          <p:nvPr/>
        </p:nvSpPr>
        <p:spPr>
          <a:xfrm>
            <a:off x="3923928" y="3316343"/>
            <a:ext cx="1436355" cy="400110"/>
          </a:xfrm>
          <a:prstGeom prst="rect">
            <a:avLst/>
          </a:prstGeom>
          <a:noFill/>
        </p:spPr>
        <p:txBody>
          <a:bodyPr wrap="none" rtlCol="0">
            <a:spAutoFit/>
          </a:bodyPr>
          <a:lstStyle/>
          <a:p>
            <a:r>
              <a:rPr lang="es-MX" sz="2000" b="1" dirty="0" smtClean="0"/>
              <a:t>INFORMAR </a:t>
            </a:r>
            <a:endParaRPr lang="es-MX" sz="2000" b="1" dirty="0"/>
          </a:p>
        </p:txBody>
      </p:sp>
      <p:sp>
        <p:nvSpPr>
          <p:cNvPr id="3" name="2 CuadroTexto"/>
          <p:cNvSpPr txBox="1"/>
          <p:nvPr/>
        </p:nvSpPr>
        <p:spPr>
          <a:xfrm>
            <a:off x="663732" y="260648"/>
            <a:ext cx="2411686" cy="646331"/>
          </a:xfrm>
          <a:prstGeom prst="rect">
            <a:avLst/>
          </a:prstGeom>
          <a:noFill/>
        </p:spPr>
        <p:txBody>
          <a:bodyPr wrap="none" rtlCol="0">
            <a:spAutoFit/>
          </a:bodyPr>
          <a:lstStyle/>
          <a:p>
            <a:r>
              <a:rPr lang="es-MX" sz="3600" b="1" dirty="0" smtClean="0">
                <a:solidFill>
                  <a:schemeClr val="bg1"/>
                </a:solidFill>
                <a:effectLst>
                  <a:outerShdw blurRad="38100" dist="38100" dir="2700000" algn="tl">
                    <a:srgbClr val="000000">
                      <a:alpha val="43137"/>
                    </a:srgbClr>
                  </a:outerShdw>
                </a:effectLst>
              </a:rPr>
              <a:t>Recuerda …</a:t>
            </a:r>
            <a:endParaRPr lang="es-MX"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619244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87824" y="2594029"/>
            <a:ext cx="5285214" cy="2018655"/>
          </a:xfrm>
        </p:spPr>
        <p:txBody>
          <a:bodyPr>
            <a:noAutofit/>
          </a:bodyPr>
          <a:lstStyle/>
          <a:p>
            <a:r>
              <a:rPr lang="es-MX" sz="5400" b="1" dirty="0" smtClean="0"/>
              <a:t>Importante recordar</a:t>
            </a:r>
            <a:endParaRPr lang="es-MX" sz="5400" b="1" dirty="0"/>
          </a:p>
        </p:txBody>
      </p:sp>
      <p:sp>
        <p:nvSpPr>
          <p:cNvPr id="4" name="3 CuadroTexto"/>
          <p:cNvSpPr txBox="1"/>
          <p:nvPr/>
        </p:nvSpPr>
        <p:spPr>
          <a:xfrm>
            <a:off x="251520" y="1718226"/>
            <a:ext cx="1737976" cy="3770263"/>
          </a:xfrm>
          <a:prstGeom prst="rect">
            <a:avLst/>
          </a:prstGeom>
          <a:noFill/>
        </p:spPr>
        <p:txBody>
          <a:bodyPr wrap="none" rtlCol="0">
            <a:spAutoFit/>
          </a:bodyPr>
          <a:lstStyle/>
          <a:p>
            <a:r>
              <a:rPr lang="es-MX" sz="23900" b="1" dirty="0" smtClean="0">
                <a:solidFill>
                  <a:srgbClr val="93117E"/>
                </a:solidFill>
              </a:rPr>
              <a:t>4</a:t>
            </a:r>
            <a:endParaRPr lang="es-MX" sz="23900" b="1" dirty="0">
              <a:solidFill>
                <a:srgbClr val="93117E"/>
              </a:solidFill>
            </a:endParaRPr>
          </a:p>
        </p:txBody>
      </p:sp>
    </p:spTree>
    <p:extLst>
      <p:ext uri="{BB962C8B-B14F-4D97-AF65-F5344CB8AC3E}">
        <p14:creationId xmlns:p14="http://schemas.microsoft.com/office/powerpoint/2010/main" val="15524265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Es importante recordar</a:t>
            </a:r>
            <a:endParaRPr lang="es-MX" sz="32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79512" y="1268760"/>
            <a:ext cx="8712968" cy="5112568"/>
          </a:xfrm>
        </p:spPr>
        <p:txBody>
          <a:bodyPr>
            <a:noAutofit/>
          </a:bodyPr>
          <a:lstStyle/>
          <a:p>
            <a:pPr>
              <a:buNone/>
            </a:pPr>
            <a:r>
              <a:rPr lang="es-MX"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Disposiciones </a:t>
            </a:r>
            <a:r>
              <a:rPr lang="es-MX"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generales</a:t>
            </a:r>
          </a:p>
          <a:p>
            <a:pPr algn="just">
              <a:buClr>
                <a:srgbClr val="C00000"/>
              </a:buClr>
              <a:buFont typeface="Wingdings" pitchFamily="2" charset="2"/>
              <a:buChar char="ü"/>
            </a:pPr>
            <a:r>
              <a:rPr lang="es-MX" sz="2000" dirty="0"/>
              <a:t>Cumplir los principios, obligaciones y procedimientos que regulan la protección y tratamiento de los datos personales en su posesión.</a:t>
            </a:r>
          </a:p>
          <a:p>
            <a:pPr algn="just">
              <a:buClr>
                <a:srgbClr val="C00000"/>
              </a:buClr>
              <a:buFont typeface="Wingdings" pitchFamily="2" charset="2"/>
              <a:buChar char="ü"/>
            </a:pPr>
            <a:r>
              <a:rPr lang="es-MX" sz="2000" dirty="0"/>
              <a:t>Permitir el ejercicio de los derechos que la Ley consagra.</a:t>
            </a:r>
          </a:p>
          <a:p>
            <a:pPr algn="just">
              <a:buNone/>
            </a:pPr>
            <a:r>
              <a:rPr lang="es-MX" sz="2000" dirty="0"/>
              <a:t> </a:t>
            </a:r>
          </a:p>
          <a:p>
            <a:pPr lvl="0" algn="just">
              <a:buNone/>
            </a:pPr>
            <a:r>
              <a:rPr lang="es-MX"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Con respecto a los principios</a:t>
            </a:r>
          </a:p>
          <a:p>
            <a:pPr lvl="0" algn="just">
              <a:buClr>
                <a:srgbClr val="C00000"/>
              </a:buClr>
              <a:buFont typeface="Wingdings" pitchFamily="2" charset="2"/>
              <a:buChar char="ü"/>
            </a:pPr>
            <a:r>
              <a:rPr lang="es-MX" sz="2000" dirty="0"/>
              <a:t>Observar los principios de licitud, consentimiento, calidad de los datos, confidencialidad, seguridad, disponibilidad y temporalidad (artículo 5, LPDPDF</a:t>
            </a:r>
            <a:r>
              <a:rPr lang="es-MX" sz="2000" dirty="0" smtClean="0"/>
              <a:t>).</a:t>
            </a:r>
            <a:endParaRPr lang="es-MX" sz="2000" dirty="0"/>
          </a:p>
          <a:p>
            <a:pPr algn="just">
              <a:buClr>
                <a:srgbClr val="C00000"/>
              </a:buClr>
              <a:buFont typeface="Wingdings" pitchFamily="2" charset="2"/>
              <a:buChar char="ü"/>
            </a:pPr>
            <a:endParaRPr lang="es-MX" sz="2000" dirty="0" smtClean="0"/>
          </a:p>
          <a:p>
            <a:pPr algn="just">
              <a:buNone/>
            </a:pPr>
            <a:r>
              <a:rPr lang="es-MX"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Sobre las obligaciones de los entes públicos</a:t>
            </a:r>
          </a:p>
          <a:p>
            <a:pPr lvl="0" algn="just">
              <a:buClr>
                <a:srgbClr val="C00000"/>
              </a:buClr>
              <a:buFont typeface="Wingdings" pitchFamily="2" charset="2"/>
              <a:buChar char="ü"/>
            </a:pPr>
            <a:r>
              <a:rPr lang="es-MX" sz="2000" dirty="0" smtClean="0">
                <a:cs typeface="Arial" pitchFamily="34" charset="0"/>
              </a:rPr>
              <a:t>Designar al responsable de los sistemas de datos personales, el cual deberá desempeñar las funciones establecidas en el artículo 21, LPDPDF.</a:t>
            </a:r>
          </a:p>
          <a:p>
            <a:pPr lvl="0" algn="just">
              <a:buClr>
                <a:srgbClr val="C00000"/>
              </a:buClr>
              <a:buFont typeface="Wingdings" pitchFamily="2" charset="2"/>
              <a:buChar char="ü"/>
            </a:pPr>
            <a:r>
              <a:rPr lang="es-MX" sz="2000" dirty="0" smtClean="0">
                <a:cs typeface="Arial" pitchFamily="34" charset="0"/>
              </a:rPr>
              <a:t>Cumplir el conjunto de obligaciones previstas en el artículo 21 de la LPDPDF.</a:t>
            </a:r>
          </a:p>
          <a:p>
            <a:pPr>
              <a:buClr>
                <a:srgbClr val="C00000"/>
              </a:buClr>
              <a:buFont typeface="Wingdings" pitchFamily="2" charset="2"/>
              <a:buChar char="ü"/>
            </a:pPr>
            <a:endParaRPr lang="es-MX" sz="1800" dirty="0"/>
          </a:p>
          <a:p>
            <a:pPr>
              <a:buNone/>
            </a:pPr>
            <a:endParaRPr lang="es-MX" sz="1600" dirty="0"/>
          </a:p>
        </p:txBody>
      </p:sp>
    </p:spTree>
    <p:extLst>
      <p:ext uri="{BB962C8B-B14F-4D97-AF65-F5344CB8AC3E}">
        <p14:creationId xmlns:p14="http://schemas.microsoft.com/office/powerpoint/2010/main" val="535932471"/>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¡Cuidado!!!!!!!!!</a:t>
            </a:r>
            <a:endParaRPr lang="es-MX" sz="3600" dirty="0"/>
          </a:p>
        </p:txBody>
      </p:sp>
      <p:sp>
        <p:nvSpPr>
          <p:cNvPr id="3" name="2 Marcador de contenido"/>
          <p:cNvSpPr>
            <a:spLocks noGrp="1"/>
          </p:cNvSpPr>
          <p:nvPr>
            <p:ph idx="1"/>
          </p:nvPr>
        </p:nvSpPr>
        <p:spPr/>
        <p:txBody>
          <a:bodyPr>
            <a:normAutofit fontScale="62500" lnSpcReduction="20000"/>
          </a:bodyPr>
          <a:lstStyle/>
          <a:p>
            <a:pPr marL="0" indent="0" algn="just">
              <a:spcAft>
                <a:spcPts val="1200"/>
              </a:spcAft>
              <a:buNone/>
            </a:pPr>
            <a:r>
              <a:rPr lang="es-MX" b="1" dirty="0"/>
              <a:t>Artículo 41.- </a:t>
            </a:r>
            <a:r>
              <a:rPr lang="es-MX" dirty="0"/>
              <a:t>Constituyen infracciones a la presente Ley:</a:t>
            </a:r>
          </a:p>
          <a:p>
            <a:pPr marL="446088" indent="-446088" algn="just">
              <a:spcAft>
                <a:spcPts val="1200"/>
              </a:spcAft>
              <a:buNone/>
            </a:pPr>
            <a:r>
              <a:rPr lang="es-MX" dirty="0"/>
              <a:t>I. La omisión o irregularidad en la </a:t>
            </a:r>
            <a:r>
              <a:rPr lang="es-MX" b="1" u="sng" dirty="0">
                <a:solidFill>
                  <a:srgbClr val="93117E"/>
                </a:solidFill>
                <a:effectLst>
                  <a:outerShdw blurRad="38100" dist="38100" dir="2700000" algn="tl">
                    <a:srgbClr val="000000">
                      <a:alpha val="43137"/>
                    </a:srgbClr>
                  </a:outerShdw>
                </a:effectLst>
              </a:rPr>
              <a:t>atención de solicitudes</a:t>
            </a:r>
            <a:r>
              <a:rPr lang="es-MX" dirty="0"/>
              <a:t> de acceso, </a:t>
            </a:r>
            <a:r>
              <a:rPr lang="es-MX" dirty="0" smtClean="0"/>
              <a:t> rectificación, cancelación </a:t>
            </a:r>
            <a:r>
              <a:rPr lang="es-MX" dirty="0"/>
              <a:t>u oposición de datos personales</a:t>
            </a:r>
            <a:r>
              <a:rPr lang="es-MX" dirty="0" smtClean="0"/>
              <a:t>; </a:t>
            </a:r>
            <a:endParaRPr lang="es-MX" dirty="0"/>
          </a:p>
          <a:p>
            <a:pPr marL="446088" indent="-446088" algn="just">
              <a:spcAft>
                <a:spcPts val="1200"/>
              </a:spcAft>
              <a:buNone/>
            </a:pPr>
            <a:r>
              <a:rPr lang="es-MX" dirty="0"/>
              <a:t>II. Impedir, obstaculizar o negar el ejercicio de derechos a que se refiere la presente Ley</a:t>
            </a:r>
            <a:r>
              <a:rPr lang="es-MX" dirty="0" smtClean="0"/>
              <a:t>; </a:t>
            </a:r>
          </a:p>
          <a:p>
            <a:pPr marL="446088" indent="-446088" algn="just">
              <a:spcAft>
                <a:spcPts val="1200"/>
              </a:spcAft>
              <a:buNone/>
            </a:pPr>
            <a:r>
              <a:rPr lang="es-MX" dirty="0" smtClean="0"/>
              <a:t>III</a:t>
            </a:r>
            <a:r>
              <a:rPr lang="es-MX" dirty="0"/>
              <a:t>. Recabar datos de carácter personal </a:t>
            </a:r>
            <a:r>
              <a:rPr lang="es-MX" b="1" u="sng" dirty="0">
                <a:solidFill>
                  <a:srgbClr val="93117E"/>
                </a:solidFill>
                <a:effectLst>
                  <a:outerShdw blurRad="38100" dist="38100" dir="2700000" algn="tl">
                    <a:srgbClr val="000000">
                      <a:alpha val="43137"/>
                    </a:srgbClr>
                  </a:outerShdw>
                </a:effectLst>
              </a:rPr>
              <a:t>sin proporcionar la información </a:t>
            </a:r>
            <a:r>
              <a:rPr lang="es-MX" dirty="0"/>
              <a:t>prevista en la </a:t>
            </a:r>
            <a:r>
              <a:rPr lang="es-MX" dirty="0" smtClean="0"/>
              <a:t>presente Ley</a:t>
            </a:r>
            <a:r>
              <a:rPr lang="es-MX" dirty="0"/>
              <a:t>;</a:t>
            </a:r>
          </a:p>
          <a:p>
            <a:pPr marL="446088" indent="-446088" algn="just">
              <a:spcAft>
                <a:spcPts val="1200"/>
              </a:spcAft>
              <a:buNone/>
            </a:pPr>
            <a:r>
              <a:rPr lang="es-MX" dirty="0"/>
              <a:t>IV. Crear sistema de datos de carácter personal, </a:t>
            </a:r>
            <a:r>
              <a:rPr lang="es-MX" b="1" u="sng" dirty="0">
                <a:solidFill>
                  <a:srgbClr val="93117E"/>
                </a:solidFill>
                <a:effectLst>
                  <a:outerShdw blurRad="38100" dist="38100" dir="2700000" algn="tl">
                    <a:srgbClr val="000000">
                      <a:alpha val="43137"/>
                    </a:srgbClr>
                  </a:outerShdw>
                </a:effectLst>
              </a:rPr>
              <a:t>sin la publicación </a:t>
            </a:r>
            <a:r>
              <a:rPr lang="es-MX" dirty="0"/>
              <a:t>previa en la Gaceta </a:t>
            </a:r>
            <a:r>
              <a:rPr lang="es-MX" dirty="0" smtClean="0"/>
              <a:t>Oficial del </a:t>
            </a:r>
            <a:r>
              <a:rPr lang="es-MX" dirty="0"/>
              <a:t>Distrito Federal;</a:t>
            </a:r>
          </a:p>
          <a:p>
            <a:pPr marL="446088" indent="-446088" algn="just">
              <a:spcAft>
                <a:spcPts val="1200"/>
              </a:spcAft>
              <a:buNone/>
            </a:pPr>
            <a:r>
              <a:rPr lang="es-MX" dirty="0"/>
              <a:t>V. Obtener datos </a:t>
            </a:r>
            <a:r>
              <a:rPr lang="es-MX" b="1" u="sng" dirty="0">
                <a:solidFill>
                  <a:srgbClr val="93117E"/>
                </a:solidFill>
                <a:effectLst>
                  <a:outerShdw blurRad="38100" dist="38100" dir="2700000" algn="tl">
                    <a:srgbClr val="000000">
                      <a:alpha val="43137"/>
                    </a:srgbClr>
                  </a:outerShdw>
                </a:effectLst>
              </a:rPr>
              <a:t>sin el consentimiento expreso </a:t>
            </a:r>
            <a:r>
              <a:rPr lang="es-MX" dirty="0"/>
              <a:t>del interesado cuando éste es requerido;</a:t>
            </a:r>
          </a:p>
          <a:p>
            <a:pPr marL="446088" indent="-446088" algn="just">
              <a:spcAft>
                <a:spcPts val="1200"/>
              </a:spcAft>
              <a:buNone/>
            </a:pPr>
            <a:r>
              <a:rPr lang="es-MX" dirty="0"/>
              <a:t>VI. </a:t>
            </a:r>
            <a:r>
              <a:rPr lang="es-MX" b="1" u="sng" dirty="0">
                <a:solidFill>
                  <a:srgbClr val="93117E"/>
                </a:solidFill>
                <a:effectLst>
                  <a:outerShdw blurRad="38100" dist="38100" dir="2700000" algn="tl">
                    <a:srgbClr val="000000">
                      <a:alpha val="43137"/>
                    </a:srgbClr>
                  </a:outerShdw>
                </a:effectLst>
              </a:rPr>
              <a:t>Incumplir los principios </a:t>
            </a:r>
            <a:r>
              <a:rPr lang="es-MX" dirty="0"/>
              <a:t>previstos por la presente Ley</a:t>
            </a:r>
            <a:r>
              <a:rPr lang="es-MX" dirty="0" smtClean="0"/>
              <a:t>;</a:t>
            </a:r>
            <a:endParaRPr lang="es-MX" dirty="0"/>
          </a:p>
        </p:txBody>
      </p:sp>
    </p:spTree>
    <p:extLst>
      <p:ext uri="{BB962C8B-B14F-4D97-AF65-F5344CB8AC3E}">
        <p14:creationId xmlns:p14="http://schemas.microsoft.com/office/powerpoint/2010/main" val="2719673256"/>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¡Cuidado!!!!!!!!!</a:t>
            </a:r>
            <a:endParaRPr lang="es-MX" sz="3600" dirty="0"/>
          </a:p>
        </p:txBody>
      </p:sp>
      <p:sp>
        <p:nvSpPr>
          <p:cNvPr id="3" name="2 Marcador de contenido"/>
          <p:cNvSpPr>
            <a:spLocks noGrp="1"/>
          </p:cNvSpPr>
          <p:nvPr>
            <p:ph idx="1"/>
          </p:nvPr>
        </p:nvSpPr>
        <p:spPr>
          <a:xfrm>
            <a:off x="457200" y="1600200"/>
            <a:ext cx="8229600" cy="4997152"/>
          </a:xfrm>
        </p:spPr>
        <p:txBody>
          <a:bodyPr>
            <a:normAutofit fontScale="92500" lnSpcReduction="10000"/>
          </a:bodyPr>
          <a:lstStyle/>
          <a:p>
            <a:pPr marL="0" indent="0" algn="just">
              <a:spcAft>
                <a:spcPts val="1200"/>
              </a:spcAft>
              <a:buNone/>
            </a:pPr>
            <a:r>
              <a:rPr lang="es-MX" sz="1600" b="1" dirty="0"/>
              <a:t>Artículo 41.- </a:t>
            </a:r>
            <a:r>
              <a:rPr lang="es-MX" sz="1600" dirty="0"/>
              <a:t>Constituyen infracciones a la presente Ley:</a:t>
            </a:r>
          </a:p>
          <a:p>
            <a:pPr marL="361950" indent="-361950" algn="just">
              <a:spcAft>
                <a:spcPts val="1200"/>
              </a:spcAft>
              <a:buNone/>
            </a:pPr>
            <a:r>
              <a:rPr lang="es-MX" sz="1600" dirty="0" smtClean="0"/>
              <a:t>VII</a:t>
            </a:r>
            <a:r>
              <a:rPr lang="es-MX" sz="1600" dirty="0"/>
              <a:t>. </a:t>
            </a:r>
            <a:r>
              <a:rPr lang="es-MX" sz="1600" b="1" u="sng" dirty="0">
                <a:solidFill>
                  <a:srgbClr val="93117E"/>
                </a:solidFill>
                <a:effectLst>
                  <a:outerShdw blurRad="38100" dist="38100" dir="2700000" algn="tl">
                    <a:srgbClr val="000000">
                      <a:alpha val="43137"/>
                    </a:srgbClr>
                  </a:outerShdw>
                </a:effectLst>
              </a:rPr>
              <a:t>Transgredir las medidas de protección </a:t>
            </a:r>
            <a:r>
              <a:rPr lang="es-MX" sz="1600" dirty="0"/>
              <a:t>y confidencialidad a las que se refiere la </a:t>
            </a:r>
            <a:r>
              <a:rPr lang="es-MX" sz="1600" dirty="0" smtClean="0"/>
              <a:t>presente Ley</a:t>
            </a:r>
            <a:r>
              <a:rPr lang="es-MX" sz="1600" dirty="0"/>
              <a:t>;</a:t>
            </a:r>
          </a:p>
          <a:p>
            <a:pPr marL="361950" indent="-361950" algn="just">
              <a:spcAft>
                <a:spcPts val="1200"/>
              </a:spcAft>
              <a:buNone/>
            </a:pPr>
            <a:r>
              <a:rPr lang="es-MX" sz="1600" dirty="0"/>
              <a:t>VIII. </a:t>
            </a:r>
            <a:r>
              <a:rPr lang="es-MX" sz="1600" b="1" u="sng" dirty="0">
                <a:solidFill>
                  <a:srgbClr val="93117E"/>
                </a:solidFill>
                <a:effectLst>
                  <a:outerShdw blurRad="38100" dist="38100" dir="2700000" algn="tl">
                    <a:srgbClr val="000000">
                      <a:alpha val="43137"/>
                    </a:srgbClr>
                  </a:outerShdw>
                </a:effectLst>
              </a:rPr>
              <a:t>Omitir</a:t>
            </a:r>
            <a:r>
              <a:rPr lang="es-MX" sz="1600" dirty="0"/>
              <a:t> total o parcialmente el </a:t>
            </a:r>
            <a:r>
              <a:rPr lang="es-MX" sz="1600" b="1" u="sng" dirty="0">
                <a:solidFill>
                  <a:srgbClr val="93117E"/>
                </a:solidFill>
                <a:effectLst>
                  <a:outerShdw blurRad="38100" dist="38100" dir="2700000" algn="tl">
                    <a:srgbClr val="000000">
                      <a:alpha val="43137"/>
                    </a:srgbClr>
                  </a:outerShdw>
                </a:effectLst>
              </a:rPr>
              <a:t>cumplimiento de las resoluciones </a:t>
            </a:r>
            <a:r>
              <a:rPr lang="es-MX" sz="1600" dirty="0"/>
              <a:t>realizadas por el Instituto</a:t>
            </a:r>
            <a:r>
              <a:rPr lang="es-MX" sz="1600" dirty="0" smtClean="0"/>
              <a:t>, así </a:t>
            </a:r>
            <a:r>
              <a:rPr lang="es-MX" sz="1600" dirty="0"/>
              <a:t>como obstruir las funciones del mismo;</a:t>
            </a:r>
          </a:p>
          <a:p>
            <a:pPr marL="361950" indent="-361950" algn="just">
              <a:spcAft>
                <a:spcPts val="1200"/>
              </a:spcAft>
              <a:buNone/>
            </a:pPr>
            <a:r>
              <a:rPr lang="es-MX" sz="1600" dirty="0"/>
              <a:t>IX. Omitir o presentar de manera extemporánea los informes a que se refiere la presente Ley;</a:t>
            </a:r>
          </a:p>
          <a:p>
            <a:pPr marL="361950" indent="-361950" algn="just">
              <a:spcAft>
                <a:spcPts val="1200"/>
              </a:spcAft>
              <a:buNone/>
            </a:pPr>
            <a:r>
              <a:rPr lang="es-MX" sz="1600" dirty="0"/>
              <a:t>X. Obtener datos personales de manera engañosa o fraudulenta;</a:t>
            </a:r>
          </a:p>
          <a:p>
            <a:pPr marL="361950" indent="-361950" algn="just">
              <a:spcAft>
                <a:spcPts val="1200"/>
              </a:spcAft>
              <a:buNone/>
            </a:pPr>
            <a:r>
              <a:rPr lang="es-MX" sz="1600" dirty="0"/>
              <a:t>XI. </a:t>
            </a:r>
            <a:r>
              <a:rPr lang="es-MX" sz="1600" b="1" u="sng" dirty="0">
                <a:solidFill>
                  <a:srgbClr val="93117E"/>
                </a:solidFill>
                <a:effectLst>
                  <a:outerShdw blurRad="38100" dist="38100" dir="2700000" algn="tl">
                    <a:srgbClr val="000000">
                      <a:alpha val="43137"/>
                    </a:srgbClr>
                  </a:outerShdw>
                </a:effectLst>
              </a:rPr>
              <a:t>Transmitir datos personales, </a:t>
            </a:r>
            <a:r>
              <a:rPr lang="es-MX" sz="1600" dirty="0"/>
              <a:t>fuera de los casos permitidos, particularmente cuando </a:t>
            </a:r>
            <a:r>
              <a:rPr lang="es-MX" sz="1600" dirty="0" smtClean="0"/>
              <a:t>la transmisión </a:t>
            </a:r>
            <a:r>
              <a:rPr lang="es-MX" sz="1600" dirty="0"/>
              <a:t>haya tenido por objeto obtener un lucro indebido;</a:t>
            </a:r>
          </a:p>
          <a:p>
            <a:pPr marL="361950" indent="-361950" algn="just">
              <a:spcAft>
                <a:spcPts val="1200"/>
              </a:spcAft>
              <a:buNone/>
            </a:pPr>
            <a:r>
              <a:rPr lang="es-MX" sz="1600" dirty="0"/>
              <a:t>XII. Impedir u obstaculizar la inspección ordenada por el Instituto o su instrucción de </a:t>
            </a:r>
            <a:r>
              <a:rPr lang="es-MX" sz="1600" dirty="0" smtClean="0"/>
              <a:t>bloqueo de </a:t>
            </a:r>
            <a:r>
              <a:rPr lang="es-MX" sz="1600" dirty="0"/>
              <a:t>sistemas de datos personales, y</a:t>
            </a:r>
          </a:p>
          <a:p>
            <a:pPr marL="361950" indent="-361950" algn="just">
              <a:spcAft>
                <a:spcPts val="1200"/>
              </a:spcAft>
              <a:buNone/>
            </a:pPr>
            <a:r>
              <a:rPr lang="es-MX" sz="1600" dirty="0"/>
              <a:t>XIII. Destruir, alterar, ceder datos personales, archivos o sistemas de datos personales </a:t>
            </a:r>
            <a:r>
              <a:rPr lang="es-MX" sz="1600" dirty="0" smtClean="0"/>
              <a:t>sin autorización</a:t>
            </a:r>
            <a:r>
              <a:rPr lang="es-MX" sz="1600" dirty="0"/>
              <a:t>;</a:t>
            </a:r>
          </a:p>
          <a:p>
            <a:pPr marL="361950" indent="-361950" algn="just">
              <a:spcAft>
                <a:spcPts val="1200"/>
              </a:spcAft>
              <a:buNone/>
            </a:pPr>
            <a:r>
              <a:rPr lang="es-MX" sz="1600" dirty="0"/>
              <a:t>XIV. Incumplir con la inmovilización de sistemas de datos personales ordenada por el Instituto, y</a:t>
            </a:r>
          </a:p>
          <a:p>
            <a:pPr marL="361950" indent="-361950" algn="just">
              <a:spcAft>
                <a:spcPts val="1200"/>
              </a:spcAft>
              <a:buNone/>
            </a:pPr>
            <a:r>
              <a:rPr lang="es-MX" sz="1600" dirty="0"/>
              <a:t>XV. El incumplimiento de cualquiera de las disposiciones contenidas en esta Ley.</a:t>
            </a:r>
          </a:p>
          <a:p>
            <a:pPr marL="0" indent="0" algn="just">
              <a:spcAft>
                <a:spcPts val="1200"/>
              </a:spcAft>
              <a:buNone/>
            </a:pPr>
            <a:endParaRPr lang="es-MX" sz="1600" dirty="0"/>
          </a:p>
        </p:txBody>
      </p:sp>
    </p:spTree>
    <p:extLst>
      <p:ext uri="{BB962C8B-B14F-4D97-AF65-F5344CB8AC3E}">
        <p14:creationId xmlns:p14="http://schemas.microsoft.com/office/powerpoint/2010/main" val="3867466966"/>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abriela.montes\AppData\Local\Microsoft\Windows\Temporary Internet Files\Low\Content.IE5\ZKSFJ6PM\la_f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3385" y="1956974"/>
            <a:ext cx="4869535" cy="3637122"/>
          </a:xfrm>
          <a:prstGeom prst="rect">
            <a:avLst/>
          </a:prstGeom>
          <a:noFill/>
          <a:scene3d>
            <a:camera prst="isometricOffAxis1Right"/>
            <a:lightRig rig="threePt" dir="t"/>
          </a:scene3d>
          <a:sp3d>
            <a:bevelT/>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5148064" y="3068960"/>
            <a:ext cx="3528392" cy="3354765"/>
          </a:xfrm>
          <a:prstGeom prst="rect">
            <a:avLst/>
          </a:prstGeom>
        </p:spPr>
        <p:txBody>
          <a:bodyPr wrap="square">
            <a:spAutoFit/>
          </a:bodyPr>
          <a:lstStyle/>
          <a:p>
            <a:pPr algn="ctr"/>
            <a:r>
              <a:rPr lang="es-MX" sz="4000" b="1" dirty="0">
                <a:solidFill>
                  <a:srgbClr val="93117E"/>
                </a:solidFill>
                <a:latin typeface="Calibri" pitchFamily="34" charset="0"/>
              </a:rPr>
              <a:t>GRACIAS POR SU ATENCIÓN</a:t>
            </a:r>
            <a:r>
              <a:rPr lang="es-MX" sz="4000" b="1" dirty="0">
                <a:solidFill>
                  <a:srgbClr val="008080"/>
                </a:solidFill>
                <a:latin typeface="Calibri" pitchFamily="34" charset="0"/>
              </a:rPr>
              <a:t/>
            </a:r>
            <a:br>
              <a:rPr lang="es-MX" sz="4000" b="1" dirty="0">
                <a:solidFill>
                  <a:srgbClr val="008080"/>
                </a:solidFill>
                <a:latin typeface="Calibri" pitchFamily="34" charset="0"/>
              </a:rPr>
            </a:br>
            <a:r>
              <a:rPr lang="es-MX" b="1" dirty="0">
                <a:latin typeface="Calibri" pitchFamily="34" charset="0"/>
                <a:hlinkClick r:id="rId4"/>
              </a:rPr>
              <a:t>gabriela.montes@infodf.org.mx</a:t>
            </a:r>
            <a:r>
              <a:rPr lang="es-MX" b="1" dirty="0">
                <a:latin typeface="Calibri" pitchFamily="34" charset="0"/>
              </a:rPr>
              <a:t/>
            </a:r>
            <a:br>
              <a:rPr lang="es-MX" b="1" dirty="0">
                <a:latin typeface="Calibri" pitchFamily="34" charset="0"/>
              </a:rPr>
            </a:br>
            <a:r>
              <a:rPr lang="es-MX" b="1" dirty="0">
                <a:latin typeface="Calibri" pitchFamily="34" charset="0"/>
                <a:hlinkClick r:id="rId4"/>
              </a:rPr>
              <a:t>ignacio.nunez@infodf.org.mx</a:t>
            </a:r>
            <a:r>
              <a:rPr lang="es-MX" b="1" dirty="0">
                <a:latin typeface="Calibri" pitchFamily="34" charset="0"/>
              </a:rPr>
              <a:t/>
            </a:r>
            <a:br>
              <a:rPr lang="es-MX" b="1" dirty="0">
                <a:latin typeface="Calibri" pitchFamily="34" charset="0"/>
              </a:rPr>
            </a:br>
            <a:endParaRPr lang="es-MX" b="1" dirty="0" smtClean="0">
              <a:latin typeface="Calibri" pitchFamily="34" charset="0"/>
            </a:endParaRPr>
          </a:p>
          <a:p>
            <a:pPr algn="ctr"/>
            <a:endParaRPr lang="es-MX" b="1" dirty="0">
              <a:latin typeface="Calibri" pitchFamily="34" charset="0"/>
            </a:endParaRPr>
          </a:p>
          <a:p>
            <a:pPr algn="ctr"/>
            <a:r>
              <a:rPr lang="es-MX" b="1" dirty="0">
                <a:latin typeface="Calibri" pitchFamily="34" charset="0"/>
              </a:rPr>
              <a:t/>
            </a:r>
            <a:br>
              <a:rPr lang="es-MX" b="1" dirty="0">
                <a:latin typeface="Calibri" pitchFamily="34" charset="0"/>
              </a:rPr>
            </a:br>
            <a:r>
              <a:rPr lang="es-MX" b="1" dirty="0">
                <a:latin typeface="Calibri" pitchFamily="34" charset="0"/>
              </a:rPr>
              <a:t>56 36 21 36</a:t>
            </a:r>
            <a:br>
              <a:rPr lang="es-MX" b="1" dirty="0">
                <a:latin typeface="Calibri" pitchFamily="34" charset="0"/>
              </a:rPr>
            </a:br>
            <a:r>
              <a:rPr lang="es-MX" sz="2400" dirty="0">
                <a:latin typeface="Calibri" pitchFamily="34" charset="0"/>
              </a:rPr>
              <a:t>Octubre de 2011</a:t>
            </a:r>
            <a:endParaRPr lang="es-MX" dirty="0"/>
          </a:p>
        </p:txBody>
      </p:sp>
      <p:grpSp>
        <p:nvGrpSpPr>
          <p:cNvPr id="6" name="5 Grupo"/>
          <p:cNvGrpSpPr/>
          <p:nvPr/>
        </p:nvGrpSpPr>
        <p:grpSpPr>
          <a:xfrm rot="2003401">
            <a:off x="3463222" y="1147280"/>
            <a:ext cx="2813327" cy="2566599"/>
            <a:chOff x="413424" y="524985"/>
            <a:chExt cx="6264417" cy="4321328"/>
          </a:xfrm>
        </p:grpSpPr>
        <p:sp>
          <p:nvSpPr>
            <p:cNvPr id="7" name="6 Forma"/>
            <p:cNvSpPr/>
            <p:nvPr/>
          </p:nvSpPr>
          <p:spPr>
            <a:xfrm rot="20886694">
              <a:off x="413424" y="524985"/>
              <a:ext cx="6264417" cy="4321328"/>
            </a:xfrm>
            <a:prstGeom prst="swooshArrow">
              <a:avLst>
                <a:gd name="adj1" fmla="val 25000"/>
                <a:gd name="adj2" fmla="val 25000"/>
              </a:avLst>
            </a:prstGeom>
            <a:gradFill flip="none" rotWithShape="1">
              <a:gsLst>
                <a:gs pos="19000">
                  <a:srgbClr val="000000"/>
                </a:gs>
                <a:gs pos="51000">
                  <a:srgbClr val="0A128C"/>
                </a:gs>
                <a:gs pos="80000">
                  <a:srgbClr val="181CC7"/>
                </a:gs>
                <a:gs pos="95000">
                  <a:srgbClr val="7005D4">
                    <a:alpha val="43000"/>
                  </a:srgbClr>
                </a:gs>
                <a:gs pos="100000">
                  <a:srgbClr val="7E21B3"/>
                </a:gs>
                <a:gs pos="100000">
                  <a:srgbClr val="8C3D91"/>
                </a:gs>
              </a:gsLst>
              <a:lin ang="8100000" scaled="1"/>
              <a:tileRect/>
            </a:gradFill>
            <a:scene3d>
              <a:camera prst="isometricLeftDown">
                <a:rot lat="19512302" lon="2400798" rev="19543366"/>
              </a:camera>
              <a:lightRig rig="glow" dir="t"/>
            </a:scene3d>
            <a:sp3d prstMaterial="clear">
              <a:bevelT/>
              <a:bevelB w="8255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7 CuadroTexto"/>
            <p:cNvSpPr txBox="1"/>
            <p:nvPr/>
          </p:nvSpPr>
          <p:spPr>
            <a:xfrm rot="20411833">
              <a:off x="3622029" y="2112034"/>
              <a:ext cx="310767" cy="400110"/>
            </a:xfrm>
            <a:prstGeom prst="rect">
              <a:avLst/>
            </a:prstGeom>
            <a:noFill/>
          </p:spPr>
          <p:txBody>
            <a:bodyPr wrap="none" rtlCol="0">
              <a:spAutoFit/>
            </a:bodyPr>
            <a:lstStyle/>
            <a:p>
              <a:endParaRPr lang="es-MX" sz="2000" b="1" dirty="0">
                <a:solidFill>
                  <a:schemeClr val="bg1"/>
                </a:solidFill>
              </a:endParaRPr>
            </a:p>
          </p:txBody>
        </p:sp>
      </p:grpSp>
    </p:spTree>
    <p:extLst>
      <p:ext uri="{BB962C8B-B14F-4D97-AF65-F5344CB8AC3E}">
        <p14:creationId xmlns:p14="http://schemas.microsoft.com/office/powerpoint/2010/main" val="7956033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04048" y="2996952"/>
            <a:ext cx="3598168"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5400" b="1" dirty="0" smtClean="0"/>
              <a:t>¿Qué es un sistema?</a:t>
            </a:r>
            <a:endParaRPr lang="es-MX" sz="5400" b="1" dirty="0"/>
          </a:p>
        </p:txBody>
      </p:sp>
      <p:sp>
        <p:nvSpPr>
          <p:cNvPr id="3" name="2 CuadroTexto"/>
          <p:cNvSpPr txBox="1"/>
          <p:nvPr/>
        </p:nvSpPr>
        <p:spPr>
          <a:xfrm>
            <a:off x="179512" y="1685479"/>
            <a:ext cx="4110421" cy="3770263"/>
          </a:xfrm>
          <a:prstGeom prst="rect">
            <a:avLst/>
          </a:prstGeom>
          <a:noFill/>
        </p:spPr>
        <p:txBody>
          <a:bodyPr wrap="none" rtlCol="0">
            <a:spAutoFit/>
          </a:bodyPr>
          <a:lstStyle/>
          <a:p>
            <a:r>
              <a:rPr lang="es-MX" sz="23900" b="1" dirty="0" smtClean="0">
                <a:solidFill>
                  <a:srgbClr val="93117E"/>
                </a:solidFill>
              </a:rPr>
              <a:t>2.1</a:t>
            </a:r>
            <a:endParaRPr lang="es-MX" sz="23900" b="1" dirty="0">
              <a:solidFill>
                <a:srgbClr val="93117E"/>
              </a:solidFill>
            </a:endParaRPr>
          </a:p>
        </p:txBody>
      </p:sp>
    </p:spTree>
    <p:extLst>
      <p:ext uri="{BB962C8B-B14F-4D97-AF65-F5344CB8AC3E}">
        <p14:creationId xmlns:p14="http://schemas.microsoft.com/office/powerpoint/2010/main" val="11786226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es un sistema?</a:t>
            </a:r>
            <a:endParaRPr lang="es-MX" dirty="0"/>
          </a:p>
        </p:txBody>
      </p:sp>
      <p:sp>
        <p:nvSpPr>
          <p:cNvPr id="3" name="2 Marcador de contenido"/>
          <p:cNvSpPr>
            <a:spLocks noGrp="1"/>
          </p:cNvSpPr>
          <p:nvPr>
            <p:ph idx="1"/>
          </p:nvPr>
        </p:nvSpPr>
        <p:spPr/>
        <p:txBody>
          <a:bodyPr>
            <a:normAutofit/>
          </a:bodyPr>
          <a:lstStyle/>
          <a:p>
            <a:pPr marL="0" indent="0">
              <a:buNone/>
            </a:pPr>
            <a:r>
              <a:rPr lang="es-MX" b="1" dirty="0"/>
              <a:t>Características de los sistemas</a:t>
            </a:r>
            <a:endParaRPr lang="es-MX" dirty="0"/>
          </a:p>
          <a:p>
            <a:endParaRPr lang="es-MX" dirty="0" smtClean="0"/>
          </a:p>
          <a:p>
            <a:r>
              <a:rPr lang="es-MX" dirty="0" smtClean="0"/>
              <a:t>Sistema </a:t>
            </a:r>
            <a:r>
              <a:rPr lang="es-MX" dirty="0"/>
              <a:t>es un todo organizado y complejo; </a:t>
            </a:r>
            <a:endParaRPr lang="es-MX" dirty="0" smtClean="0"/>
          </a:p>
          <a:p>
            <a:endParaRPr lang="es-MX" dirty="0" smtClean="0"/>
          </a:p>
          <a:p>
            <a:r>
              <a:rPr lang="es-MX" dirty="0" smtClean="0"/>
              <a:t>Según </a:t>
            </a:r>
            <a:r>
              <a:rPr lang="es-MX" dirty="0"/>
              <a:t>Bertalanffy, sistema es un conjunto de unidades recíprocamente relacionadas. De ahí se deducen dos conceptos: propósito (u objetivo) y globalismo (o totalidad).</a:t>
            </a:r>
          </a:p>
          <a:p>
            <a:endParaRPr lang="es-MX" dirty="0"/>
          </a:p>
        </p:txBody>
      </p:sp>
    </p:spTree>
    <p:extLst>
      <p:ext uri="{BB962C8B-B14F-4D97-AF65-F5344CB8AC3E}">
        <p14:creationId xmlns:p14="http://schemas.microsoft.com/office/powerpoint/2010/main" val="15656002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es un sistema?</a:t>
            </a:r>
            <a:endParaRPr lang="es-MX" dirty="0"/>
          </a:p>
        </p:txBody>
      </p:sp>
      <p:sp>
        <p:nvSpPr>
          <p:cNvPr id="3" name="2 Marcador de contenido"/>
          <p:cNvSpPr>
            <a:spLocks noGrp="1"/>
          </p:cNvSpPr>
          <p:nvPr>
            <p:ph idx="1"/>
          </p:nvPr>
        </p:nvSpPr>
        <p:spPr/>
        <p:txBody>
          <a:bodyPr>
            <a:normAutofit/>
          </a:bodyPr>
          <a:lstStyle/>
          <a:p>
            <a:r>
              <a:rPr lang="es-MX" sz="2400" b="1" dirty="0"/>
              <a:t>Características de los sistemas</a:t>
            </a:r>
            <a:endParaRPr lang="es-MX" sz="2400" dirty="0"/>
          </a:p>
          <a:p>
            <a:pPr lvl="1"/>
            <a:r>
              <a:rPr lang="es-MX" sz="2000" dirty="0" smtClean="0"/>
              <a:t>Un </a:t>
            </a:r>
            <a:r>
              <a:rPr lang="es-MX" sz="2000" dirty="0"/>
              <a:t>conjunto de elementos</a:t>
            </a:r>
          </a:p>
          <a:p>
            <a:pPr lvl="1"/>
            <a:r>
              <a:rPr lang="es-MX" sz="2000" dirty="0"/>
              <a:t>Dinámicamente relacionados</a:t>
            </a:r>
          </a:p>
          <a:p>
            <a:pPr lvl="1"/>
            <a:r>
              <a:rPr lang="es-MX" sz="2000" dirty="0"/>
              <a:t>Formando una actividad</a:t>
            </a:r>
          </a:p>
          <a:p>
            <a:pPr lvl="1"/>
            <a:r>
              <a:rPr lang="es-MX" sz="2000" dirty="0"/>
              <a:t>Para alcanzar un objetivo</a:t>
            </a:r>
          </a:p>
          <a:p>
            <a:pPr lvl="1"/>
            <a:r>
              <a:rPr lang="es-MX" sz="2000" dirty="0"/>
              <a:t>Operando sobre </a:t>
            </a:r>
            <a:r>
              <a:rPr lang="es-MX" sz="2000" dirty="0" smtClean="0"/>
              <a:t>datos</a:t>
            </a:r>
          </a:p>
          <a:p>
            <a:pPr lvl="1"/>
            <a:r>
              <a:rPr lang="es-MX" sz="2000" dirty="0" smtClean="0"/>
              <a:t>Para </a:t>
            </a:r>
            <a:r>
              <a:rPr lang="es-MX" sz="2000" dirty="0"/>
              <a:t>proveer </a:t>
            </a:r>
            <a:r>
              <a:rPr lang="es-MX" sz="2000" dirty="0" smtClean="0"/>
              <a:t>información</a:t>
            </a:r>
            <a:endParaRPr lang="es-MX" sz="2400"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01008"/>
            <a:ext cx="2620516" cy="283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526570"/>
            <a:ext cx="2714625" cy="1781175"/>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abajo"/>
          <p:cNvSpPr/>
          <p:nvPr/>
        </p:nvSpPr>
        <p:spPr>
          <a:xfrm rot="16200000">
            <a:off x="3803879" y="4172372"/>
            <a:ext cx="936104" cy="2136166"/>
          </a:xfrm>
          <a:prstGeom prst="downArrow">
            <a:avLst/>
          </a:prstGeom>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912995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Parámetros de sistemas</a:t>
            </a:r>
            <a:endParaRPr lang="es-MX" dirty="0"/>
          </a:p>
        </p:txBody>
      </p:sp>
      <p:sp>
        <p:nvSpPr>
          <p:cNvPr id="3" name="2 Marcador de contenido"/>
          <p:cNvSpPr>
            <a:spLocks noGrp="1"/>
          </p:cNvSpPr>
          <p:nvPr>
            <p:ph idx="1"/>
          </p:nvPr>
        </p:nvSpPr>
        <p:spPr>
          <a:xfrm>
            <a:off x="395536" y="1412776"/>
            <a:ext cx="8229600" cy="2448271"/>
          </a:xfrm>
        </p:spPr>
        <p:txBody>
          <a:bodyPr>
            <a:normAutofit fontScale="55000" lnSpcReduction="20000"/>
          </a:bodyPr>
          <a:lstStyle/>
          <a:p>
            <a:r>
              <a:rPr lang="es-MX" b="1" dirty="0" smtClean="0"/>
              <a:t>Entrada, </a:t>
            </a:r>
            <a:r>
              <a:rPr lang="es-MX" b="1" dirty="0"/>
              <a:t>insumo o impulso (input): </a:t>
            </a:r>
            <a:r>
              <a:rPr lang="es-MX" sz="3300" dirty="0"/>
              <a:t>es </a:t>
            </a:r>
            <a:r>
              <a:rPr lang="es-MX" sz="3300" dirty="0" smtClean="0"/>
              <a:t>la fuerza de </a:t>
            </a:r>
            <a:r>
              <a:rPr lang="es-MX" sz="3300" dirty="0"/>
              <a:t>arranque </a:t>
            </a:r>
            <a:r>
              <a:rPr lang="es-MX" dirty="0"/>
              <a:t>del sistema, que provee el material o la energía para la operación del sistema.</a:t>
            </a:r>
          </a:p>
          <a:p>
            <a:r>
              <a:rPr lang="es-MX" b="1" dirty="0" smtClean="0"/>
              <a:t>Salida, producto </a:t>
            </a:r>
            <a:r>
              <a:rPr lang="es-MX" b="1" dirty="0"/>
              <a:t>o resultado (output): </a:t>
            </a:r>
            <a:r>
              <a:rPr lang="es-MX" dirty="0"/>
              <a:t>es la finalidad para la cual se reunieron elementos y relaciones del sistema. </a:t>
            </a:r>
            <a:r>
              <a:rPr lang="es-MX" dirty="0" smtClean="0"/>
              <a:t>Las salidas deben </a:t>
            </a:r>
            <a:r>
              <a:rPr lang="es-MX" dirty="0"/>
              <a:t>ser coherentes con el objetivo del sistema. </a:t>
            </a:r>
            <a:endParaRPr lang="es-MX" dirty="0" smtClean="0"/>
          </a:p>
          <a:p>
            <a:r>
              <a:rPr lang="es-MX" b="1" dirty="0" smtClean="0"/>
              <a:t>Procesamiento (</a:t>
            </a:r>
            <a:r>
              <a:rPr lang="es-MX" b="1" dirty="0" err="1"/>
              <a:t>throughput</a:t>
            </a:r>
            <a:r>
              <a:rPr lang="es-MX" b="1" dirty="0"/>
              <a:t>): </a:t>
            </a:r>
            <a:r>
              <a:rPr lang="es-MX" dirty="0"/>
              <a:t>es el fenómeno que produce </a:t>
            </a:r>
            <a:r>
              <a:rPr lang="es-MX" dirty="0" smtClean="0"/>
              <a:t>cambios. Generalmente </a:t>
            </a:r>
            <a:r>
              <a:rPr lang="es-MX" dirty="0"/>
              <a:t>es representado como la caja </a:t>
            </a:r>
            <a:r>
              <a:rPr lang="es-MX" dirty="0" smtClean="0"/>
              <a:t>negra.</a:t>
            </a:r>
            <a:endParaRPr lang="es-MX" dirty="0"/>
          </a:p>
          <a:p>
            <a:r>
              <a:rPr lang="es-MX" b="1" dirty="0" smtClean="0"/>
              <a:t>Retroalimentación</a:t>
            </a:r>
            <a:r>
              <a:rPr lang="es-MX" dirty="0" smtClean="0"/>
              <a:t> </a:t>
            </a:r>
            <a:r>
              <a:rPr lang="es-MX" dirty="0"/>
              <a:t>o retroinformación (</a:t>
            </a:r>
            <a:r>
              <a:rPr lang="es-MX" dirty="0" err="1"/>
              <a:t>feedback</a:t>
            </a:r>
            <a:r>
              <a:rPr lang="es-MX" dirty="0" smtClean="0"/>
              <a:t>):</a:t>
            </a:r>
            <a:endParaRPr lang="es-MX" dirty="0"/>
          </a:p>
          <a:p>
            <a:r>
              <a:rPr lang="es-MX" b="1" dirty="0"/>
              <a:t>Ambiente: </a:t>
            </a:r>
            <a:r>
              <a:rPr lang="es-MX" dirty="0"/>
              <a:t>es el medio que envuelve externamente el sistema. </a:t>
            </a:r>
          </a:p>
        </p:txBody>
      </p:sp>
      <p:pic>
        <p:nvPicPr>
          <p:cNvPr id="13314" name="Picture 2" descr="http://www.sistemasararat.com.ar/images/diagr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645024"/>
            <a:ext cx="422528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852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9933" y="2835597"/>
            <a:ext cx="4318248" cy="1470025"/>
          </a:xfrm>
        </p:spPr>
        <p:txBody>
          <a:bodyPr>
            <a:noAutofit/>
          </a:bodyPr>
          <a:lstStyle/>
          <a:p>
            <a:r>
              <a:rPr lang="es-MX" sz="4800" b="1" dirty="0" smtClean="0"/>
              <a:t>¿Qué son sistemas de datos personales?</a:t>
            </a:r>
            <a:endParaRPr lang="es-MX" sz="4800" b="1" dirty="0"/>
          </a:p>
        </p:txBody>
      </p:sp>
      <p:sp>
        <p:nvSpPr>
          <p:cNvPr id="3" name="2 CuadroTexto"/>
          <p:cNvSpPr txBox="1"/>
          <p:nvPr/>
        </p:nvSpPr>
        <p:spPr>
          <a:xfrm>
            <a:off x="179512" y="1685479"/>
            <a:ext cx="4110421" cy="3770263"/>
          </a:xfrm>
          <a:prstGeom prst="rect">
            <a:avLst/>
          </a:prstGeom>
          <a:noFill/>
        </p:spPr>
        <p:txBody>
          <a:bodyPr wrap="none" rtlCol="0">
            <a:spAutoFit/>
          </a:bodyPr>
          <a:lstStyle/>
          <a:p>
            <a:r>
              <a:rPr lang="es-MX" sz="23900" b="1" dirty="0" smtClean="0">
                <a:solidFill>
                  <a:srgbClr val="93117E"/>
                </a:solidFill>
              </a:rPr>
              <a:t>2.2</a:t>
            </a:r>
            <a:endParaRPr lang="es-MX" sz="23900" b="1" dirty="0">
              <a:solidFill>
                <a:srgbClr val="93117E"/>
              </a:solidFill>
            </a:endParaRPr>
          </a:p>
        </p:txBody>
      </p:sp>
    </p:spTree>
    <p:extLst>
      <p:ext uri="{BB962C8B-B14F-4D97-AF65-F5344CB8AC3E}">
        <p14:creationId xmlns:p14="http://schemas.microsoft.com/office/powerpoint/2010/main" val="21663068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62389"/>
            <a:ext cx="8100392" cy="646331"/>
          </a:xfrm>
          <a:prstGeom prst="rect">
            <a:avLst/>
          </a:prstGeom>
          <a:noFill/>
        </p:spPr>
        <p:txBody>
          <a:bodyPr wrap="square" lIns="91440" tIns="45720" rIns="91440" bIns="45720">
            <a:spAutoFit/>
          </a:bodyPr>
          <a:lstStyle/>
          <a:p>
            <a:r>
              <a:rPr lang="es-MX" sz="3600" b="1" dirty="0" smtClean="0">
                <a:ln w="9000" cmpd="sng">
                  <a:solidFill>
                    <a:schemeClr val="bg1">
                      <a:lumMod val="95000"/>
                    </a:schemeClr>
                  </a:solidFill>
                  <a:prstDash val="solid"/>
                </a:ln>
                <a:solidFill>
                  <a:schemeClr val="bg1"/>
                </a:solidFill>
                <a:effectLst>
                  <a:outerShdw blurRad="38100" dist="38100" dir="2700000" algn="tl">
                    <a:srgbClr val="000000">
                      <a:alpha val="43137"/>
                    </a:srgbClr>
                  </a:outerShdw>
                </a:effectLst>
              </a:rPr>
              <a:t>¿Qué es un Sistema de Datos Personales?</a:t>
            </a:r>
            <a:endParaRPr lang="es-MX" sz="3600" b="1" dirty="0">
              <a:ln w="9000" cmpd="sng">
                <a:solidFill>
                  <a:schemeClr val="bg1">
                    <a:lumMod val="95000"/>
                  </a:schemeClr>
                </a:solidFill>
                <a:prstDash val="solid"/>
              </a:ln>
              <a:solidFill>
                <a:schemeClr val="bg1"/>
              </a:solidFill>
              <a:effectLst>
                <a:outerShdw blurRad="38100" dist="38100" dir="2700000" algn="tl">
                  <a:srgbClr val="000000">
                    <a:alpha val="43137"/>
                  </a:srgbClr>
                </a:outerShdw>
              </a:effectLst>
            </a:endParaRPr>
          </a:p>
        </p:txBody>
      </p:sp>
      <p:sp>
        <p:nvSpPr>
          <p:cNvPr id="6" name="5 CuadroTexto"/>
          <p:cNvSpPr txBox="1"/>
          <p:nvPr/>
        </p:nvSpPr>
        <p:spPr>
          <a:xfrm>
            <a:off x="251520" y="1268760"/>
            <a:ext cx="8712968" cy="3908762"/>
          </a:xfrm>
          <a:prstGeom prst="rect">
            <a:avLst/>
          </a:prstGeom>
          <a:noFill/>
        </p:spPr>
        <p:txBody>
          <a:bodyPr wrap="square" rtlCol="0">
            <a:spAutoFit/>
          </a:bodyPr>
          <a:lstStyle/>
          <a:p>
            <a:pPr algn="just"/>
            <a:endParaRPr lang="es-MX" sz="2800" b="1" dirty="0" smtClean="0">
              <a:solidFill>
                <a:srgbClr val="FF0000"/>
              </a:solidFill>
            </a:endParaRPr>
          </a:p>
          <a:p>
            <a:pPr algn="just"/>
            <a:r>
              <a:rPr lang="es-MX" sz="2800" b="1" dirty="0" smtClean="0">
                <a:solidFill>
                  <a:srgbClr val="C00000"/>
                </a:solidFill>
                <a:effectLst>
                  <a:outerShdw blurRad="38100" dist="38100" dir="2700000" algn="tl">
                    <a:srgbClr val="000000">
                      <a:alpha val="43137"/>
                    </a:srgbClr>
                  </a:outerShdw>
                </a:effectLst>
              </a:rPr>
              <a:t>Definición </a:t>
            </a:r>
          </a:p>
          <a:p>
            <a:pPr algn="just"/>
            <a:endParaRPr lang="es-MX" sz="2400" dirty="0" smtClean="0"/>
          </a:p>
          <a:p>
            <a:pPr algn="just"/>
            <a:r>
              <a:rPr lang="es-MX" sz="2400" dirty="0" smtClean="0"/>
              <a:t>En la Ley de Protección de Datos Personales para el Distrito Federal, se establece como; </a:t>
            </a:r>
            <a:r>
              <a:rPr lang="es-MX" sz="2400" b="1" dirty="0" smtClean="0">
                <a:solidFill>
                  <a:srgbClr val="93117E"/>
                </a:solidFill>
              </a:rPr>
              <a:t>Todo conjunto organizado de archivos, registros, bases o bancos de datos personales de los entes públicos</a:t>
            </a:r>
            <a:r>
              <a:rPr lang="es-MX" sz="2400" dirty="0" smtClean="0"/>
              <a:t>, que permita el acceso a datos con arreglo a criterios determinados cualquiera que sea la forma o modalidad de su </a:t>
            </a:r>
            <a:r>
              <a:rPr lang="es-MX" sz="2400" b="1" dirty="0" smtClean="0">
                <a:solidFill>
                  <a:srgbClr val="93117E"/>
                </a:solidFill>
                <a:effectLst>
                  <a:outerShdw blurRad="38100" dist="38100" dir="2700000" algn="tl">
                    <a:srgbClr val="000000">
                      <a:alpha val="43137"/>
                    </a:srgbClr>
                  </a:outerShdw>
                </a:effectLst>
              </a:rPr>
              <a:t>creación, almacenamiento, organización y acceso.</a:t>
            </a:r>
          </a:p>
          <a:p>
            <a:pPr algn="just"/>
            <a:endParaRPr lang="es-MX" sz="2400" b="1" spc="300" dirty="0">
              <a:ln w="11430" cmpd="sng">
                <a:noFill/>
                <a:prstDash val="solid"/>
                <a:miter lim="800000"/>
              </a:ln>
              <a:effectLst>
                <a:glow rad="45500">
                  <a:schemeClr val="accent1">
                    <a:satMod val="220000"/>
                    <a:alpha val="35000"/>
                  </a:schemeClr>
                </a:glow>
              </a:effectLst>
              <a:cs typeface="Arial" pitchFamily="34" charset="0"/>
            </a:endParaRPr>
          </a:p>
        </p:txBody>
      </p:sp>
    </p:spTree>
    <p:extLst>
      <p:ext uri="{BB962C8B-B14F-4D97-AF65-F5344CB8AC3E}">
        <p14:creationId xmlns:p14="http://schemas.microsoft.com/office/powerpoint/2010/main" val="12891989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85725"/>
            <a:ext cx="7508875" cy="863600"/>
          </a:xfrm>
          <a:prstGeom prst="rect">
            <a:avLst/>
          </a:prstGeom>
          <a:noFill/>
        </p:spPr>
        <p:txBody>
          <a:bodyPr anchor="ctr"/>
          <a:lstStyle/>
          <a:p>
            <a:pPr>
              <a:defRPr/>
            </a:pPr>
            <a:endParaRPr lang="es-MX" sz="2000" b="1" dirty="0">
              <a:solidFill>
                <a:schemeClr val="bg2">
                  <a:lumMod val="50000"/>
                </a:schemeClr>
              </a:solidFill>
              <a:latin typeface="Calibri" pitchFamily="34" charset="0"/>
            </a:endParaRPr>
          </a:p>
          <a:p>
            <a:pPr>
              <a:defRPr/>
            </a:pPr>
            <a:r>
              <a:rPr lang="es-MX" sz="3200" b="1" dirty="0" smtClean="0">
                <a:solidFill>
                  <a:schemeClr val="bg1"/>
                </a:solidFill>
                <a:effectLst>
                  <a:outerShdw blurRad="38100" dist="38100" dir="2700000" algn="tl">
                    <a:srgbClr val="000000">
                      <a:alpha val="43137"/>
                    </a:srgbClr>
                  </a:outerShdw>
                </a:effectLst>
                <a:latin typeface="Calibri" pitchFamily="34" charset="0"/>
              </a:rPr>
              <a:t>Tipos de Sistemas </a:t>
            </a:r>
            <a:r>
              <a:rPr lang="es-MX" sz="3200" b="1" dirty="0">
                <a:solidFill>
                  <a:schemeClr val="bg1"/>
                </a:solidFill>
                <a:effectLst>
                  <a:outerShdw blurRad="38100" dist="38100" dir="2700000" algn="tl">
                    <a:srgbClr val="000000">
                      <a:alpha val="43137"/>
                    </a:srgbClr>
                  </a:outerShdw>
                </a:effectLst>
                <a:latin typeface="Calibri" pitchFamily="34" charset="0"/>
              </a:rPr>
              <a:t>de </a:t>
            </a:r>
            <a:r>
              <a:rPr lang="es-MX" sz="3200" b="1" dirty="0" smtClean="0">
                <a:solidFill>
                  <a:schemeClr val="bg1"/>
                </a:solidFill>
                <a:effectLst>
                  <a:outerShdw blurRad="38100" dist="38100" dir="2700000" algn="tl">
                    <a:srgbClr val="000000">
                      <a:alpha val="43137"/>
                    </a:srgbClr>
                  </a:outerShdw>
                </a:effectLst>
                <a:latin typeface="Calibri" pitchFamily="34" charset="0"/>
              </a:rPr>
              <a:t>Datos Personales</a:t>
            </a:r>
            <a:endParaRPr lang="es-MX" sz="32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sp>
        <p:nvSpPr>
          <p:cNvPr id="68619" name="15 CuadroTexto"/>
          <p:cNvSpPr txBox="1">
            <a:spLocks noChangeArrowheads="1"/>
          </p:cNvSpPr>
          <p:nvPr/>
        </p:nvSpPr>
        <p:spPr bwMode="auto">
          <a:xfrm>
            <a:off x="467544" y="1412776"/>
            <a:ext cx="8281169" cy="4782848"/>
          </a:xfrm>
          <a:prstGeom prst="rect">
            <a:avLst/>
          </a:prstGeom>
          <a:noFill/>
          <a:ln w="9525">
            <a:noFill/>
            <a:miter lim="800000"/>
            <a:headEnd/>
            <a:tailEnd/>
          </a:ln>
        </p:spPr>
        <p:txBody>
          <a:bodyPr wrap="square">
            <a:spAutoFit/>
          </a:bodyPr>
          <a:lstStyle/>
          <a:p>
            <a:pPr algn="just">
              <a:lnSpc>
                <a:spcPct val="90000"/>
              </a:lnSpc>
              <a:defRPr/>
            </a:pPr>
            <a:r>
              <a:rPr lang="es-MX" sz="2300" dirty="0" smtClean="0">
                <a:latin typeface="Arial" pitchFamily="34" charset="0"/>
                <a:cs typeface="Arial" pitchFamily="34" charset="0"/>
              </a:rPr>
              <a:t>Los sistemas de datos </a:t>
            </a:r>
            <a:r>
              <a:rPr lang="es-MX" sz="2300" dirty="0">
                <a:latin typeface="Arial" pitchFamily="34" charset="0"/>
                <a:cs typeface="Arial" pitchFamily="34" charset="0"/>
              </a:rPr>
              <a:t>personales que estén en posesión de los entes públicos. Se distinguen en:</a:t>
            </a:r>
          </a:p>
          <a:p>
            <a:pPr algn="just">
              <a:lnSpc>
                <a:spcPct val="90000"/>
              </a:lnSpc>
              <a:defRPr/>
            </a:pPr>
            <a:endParaRPr lang="es-MX" sz="2300" dirty="0">
              <a:latin typeface="Arial" pitchFamily="34" charset="0"/>
              <a:cs typeface="Arial" pitchFamily="34" charset="0"/>
            </a:endParaRPr>
          </a:p>
          <a:p>
            <a:pPr marL="1892300" indent="-457200" algn="just">
              <a:lnSpc>
                <a:spcPct val="90000"/>
              </a:lnSpc>
              <a:spcBef>
                <a:spcPts val="600"/>
              </a:spcBef>
              <a:buAutoNum type="arabicPeriod"/>
              <a:defRPr/>
            </a:pPr>
            <a:r>
              <a:rPr lang="es-MX" sz="23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Físicos</a:t>
            </a:r>
            <a:r>
              <a:rPr lang="es-MX" sz="23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s-MX" sz="2300" dirty="0">
                <a:latin typeface="Arial" pitchFamily="34" charset="0"/>
                <a:cs typeface="Arial" pitchFamily="34" charset="0"/>
              </a:rPr>
              <a:t>Para su tratamiento están contenidos en </a:t>
            </a:r>
            <a:r>
              <a:rPr lang="es-MX" sz="2300" dirty="0" smtClean="0">
                <a:latin typeface="Arial" pitchFamily="34" charset="0"/>
                <a:cs typeface="Arial" pitchFamily="34" charset="0"/>
              </a:rPr>
              <a:t>registros, </a:t>
            </a:r>
            <a:r>
              <a:rPr lang="es-MX" sz="2300" dirty="0">
                <a:latin typeface="Arial" pitchFamily="34" charset="0"/>
                <a:cs typeface="Arial" pitchFamily="34" charset="0"/>
              </a:rPr>
              <a:t>manuales, impresos, sonoros, magnéticos, visuales u holográficos; y </a:t>
            </a:r>
            <a:r>
              <a:rPr lang="es-MX" sz="2300" dirty="0" smtClean="0">
                <a:latin typeface="Arial" pitchFamily="34" charset="0"/>
                <a:cs typeface="Arial" pitchFamily="34" charset="0"/>
              </a:rPr>
              <a:t>estructurados </a:t>
            </a:r>
            <a:r>
              <a:rPr lang="es-MX" sz="2300" dirty="0">
                <a:latin typeface="Arial" pitchFamily="34" charset="0"/>
                <a:cs typeface="Arial" pitchFamily="34" charset="0"/>
              </a:rPr>
              <a:t>conforme a criterios específicos relativos a personas físicas que permitan acceder sin esfuerzos desproporcionados a sus </a:t>
            </a:r>
            <a:r>
              <a:rPr lang="es-MX" sz="2300" dirty="0" smtClean="0">
                <a:latin typeface="Arial" pitchFamily="34" charset="0"/>
                <a:cs typeface="Arial" pitchFamily="34" charset="0"/>
              </a:rPr>
              <a:t>Datos Personales.</a:t>
            </a:r>
          </a:p>
          <a:p>
            <a:pPr marL="1892300" indent="-457200" algn="just">
              <a:lnSpc>
                <a:spcPct val="90000"/>
              </a:lnSpc>
              <a:spcBef>
                <a:spcPts val="600"/>
              </a:spcBef>
              <a:buAutoNum type="arabicPeriod"/>
              <a:defRPr/>
            </a:pPr>
            <a:endParaRPr lang="es-MX" sz="2300" dirty="0" smtClean="0">
              <a:latin typeface="Arial" pitchFamily="34" charset="0"/>
              <a:cs typeface="Arial" pitchFamily="34" charset="0"/>
            </a:endParaRPr>
          </a:p>
          <a:p>
            <a:pPr marL="1892300" indent="-457200" algn="just">
              <a:lnSpc>
                <a:spcPct val="90000"/>
              </a:lnSpc>
              <a:spcBef>
                <a:spcPts val="600"/>
              </a:spcBef>
              <a:buAutoNum type="arabicPeriod"/>
              <a:defRPr/>
            </a:pPr>
            <a:r>
              <a:rPr lang="es-MX" sz="23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Automatizados</a:t>
            </a:r>
            <a:r>
              <a:rPr lang="es-MX" sz="23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s-MX" sz="2300" dirty="0" smtClean="0">
                <a:latin typeface="Arial" pitchFamily="34" charset="0"/>
                <a:cs typeface="Arial" pitchFamily="34" charset="0"/>
              </a:rPr>
              <a:t>Estos permiten </a:t>
            </a:r>
            <a:r>
              <a:rPr lang="es-MX" sz="2300" dirty="0">
                <a:latin typeface="Arial" pitchFamily="34" charset="0"/>
                <a:cs typeface="Arial" pitchFamily="34" charset="0"/>
              </a:rPr>
              <a:t>acceder a la información relativa a una persona física utilizando una herramienta tecnológica.</a:t>
            </a:r>
          </a:p>
        </p:txBody>
      </p:sp>
      <p:grpSp>
        <p:nvGrpSpPr>
          <p:cNvPr id="3" name="17 Grupo"/>
          <p:cNvGrpSpPr>
            <a:grpSpLocks/>
          </p:cNvGrpSpPr>
          <p:nvPr/>
        </p:nvGrpSpPr>
        <p:grpSpPr bwMode="auto">
          <a:xfrm>
            <a:off x="323528" y="2276872"/>
            <a:ext cx="1849437" cy="1866900"/>
            <a:chOff x="155575" y="2847983"/>
            <a:chExt cx="1849408" cy="1866901"/>
          </a:xfrm>
        </p:grpSpPr>
        <p:grpSp>
          <p:nvGrpSpPr>
            <p:cNvPr id="4" name="16 Grupo"/>
            <p:cNvGrpSpPr>
              <a:grpSpLocks/>
            </p:cNvGrpSpPr>
            <p:nvPr/>
          </p:nvGrpSpPr>
          <p:grpSpPr bwMode="auto">
            <a:xfrm>
              <a:off x="155575" y="2847983"/>
              <a:ext cx="1249333" cy="1866901"/>
              <a:chOff x="155575" y="2666999"/>
              <a:chExt cx="1249333" cy="1866901"/>
            </a:xfrm>
          </p:grpSpPr>
          <p:pic>
            <p:nvPicPr>
              <p:cNvPr id="210952" name="Picture 6" descr="http://t0.gstatic.com/images?q=tbn:rtjMmljltn-N2M:http://www.cabinetmakerssupply.com.mx/images_products/sistema_de_cajoacuten_para_archivero_cabinet_supply_5013thu.jpg">
                <a:hlinkClick r:id="rId3"/>
              </p:cNvPr>
              <p:cNvPicPr>
                <a:picLocks noChangeAspect="1" noChangeArrowheads="1"/>
              </p:cNvPicPr>
              <p:nvPr/>
            </p:nvPicPr>
            <p:blipFill>
              <a:blip r:embed="rId4" cstate="print"/>
              <a:srcRect/>
              <a:stretch>
                <a:fillRect/>
              </a:stretch>
            </p:blipFill>
            <p:spPr bwMode="auto">
              <a:xfrm>
                <a:off x="357158" y="2666999"/>
                <a:ext cx="1047750" cy="971551"/>
              </a:xfrm>
              <a:prstGeom prst="rect">
                <a:avLst/>
              </a:prstGeom>
              <a:ln>
                <a:noFill/>
              </a:ln>
              <a:effectLst>
                <a:outerShdw blurRad="292100" dist="139700" dir="2700000" algn="tl" rotWithShape="0">
                  <a:srgbClr val="333333">
                    <a:alpha val="65000"/>
                  </a:srgbClr>
                </a:outerShdw>
              </a:effectLst>
            </p:spPr>
          </p:pic>
          <p:pic>
            <p:nvPicPr>
              <p:cNvPr id="210953" name="Picture 8" descr="http://t0.gstatic.com/images?q=tbn:XL3oCeGcuqTujM:http://kingdomofstyle.typepad.co.uk/my_weblog/images/2007/11/04/ist2_429993_audio_cassette_tape.jpg">
                <a:hlinkClick r:id="rId5"/>
              </p:cNvPr>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155575" y="3257550"/>
                <a:ext cx="1047750" cy="1276350"/>
              </a:xfrm>
              <a:prstGeom prst="rect">
                <a:avLst/>
              </a:prstGeom>
              <a:ln>
                <a:noFill/>
              </a:ln>
              <a:effectLst>
                <a:outerShdw blurRad="292100" dist="139700" dir="2700000" algn="tl" rotWithShape="0">
                  <a:srgbClr val="333333">
                    <a:alpha val="65000"/>
                  </a:srgbClr>
                </a:outerShdw>
              </a:effectLst>
            </p:spPr>
          </p:pic>
        </p:grpSp>
        <p:pic>
          <p:nvPicPr>
            <p:cNvPr id="210951" name="Picture 4" descr="http://t2.gstatic.com/images?q=tbn:_XV6YZ-yQ_RaUM:http://es.onsoftware.com/wp-content/uploads/2009/02/cd_ripping.jpg">
              <a:hlinkClick r:id="rId7"/>
            </p:cNvPr>
            <p:cNvPicPr>
              <a:picLocks noChangeAspect="1" noChangeArrowheads="1"/>
            </p:cNvPicPr>
            <p:nvPr/>
          </p:nvPicPr>
          <p:blipFill>
            <a:blip r:embed="rId8" cstate="print">
              <a:clrChange>
                <a:clrFrom>
                  <a:srgbClr val="FEFFFF"/>
                </a:clrFrom>
                <a:clrTo>
                  <a:srgbClr val="FEFFFF">
                    <a:alpha val="0"/>
                  </a:srgbClr>
                </a:clrTo>
              </a:clrChange>
            </a:blip>
            <a:srcRect/>
            <a:stretch>
              <a:fillRect/>
            </a:stretch>
          </p:blipFill>
          <p:spPr bwMode="auto">
            <a:xfrm>
              <a:off x="804833" y="3357562"/>
              <a:ext cx="1200150" cy="1000125"/>
            </a:xfrm>
            <a:prstGeom prst="rect">
              <a:avLst/>
            </a:prstGeom>
            <a:ln>
              <a:noFill/>
            </a:ln>
            <a:effectLst>
              <a:outerShdw blurRad="292100" dist="139700" dir="2700000" algn="tl" rotWithShape="0">
                <a:srgbClr val="333333">
                  <a:alpha val="65000"/>
                </a:srgbClr>
              </a:outerShdw>
            </a:effectLst>
          </p:spPr>
        </p:pic>
      </p:grpSp>
      <p:pic>
        <p:nvPicPr>
          <p:cNvPr id="210949" name="Picture 10" descr="http://t0.gstatic.com/images?q=tbn:2HtAV7HrOcgRDM:http://www.dialogica.com.ar/unr/postitulo/medialab/archives/imagenes/computadora.jpg">
            <a:hlinkClick r:id="rId9"/>
          </p:cNvPr>
          <p:cNvPicPr>
            <a:picLocks noChangeAspect="1" noChangeArrowheads="1"/>
          </p:cNvPicPr>
          <p:nvPr/>
        </p:nvPicPr>
        <p:blipFill>
          <a:blip r:embed="rId10" cstate="print"/>
          <a:srcRect/>
          <a:stretch>
            <a:fillRect/>
          </a:stretch>
        </p:blipFill>
        <p:spPr bwMode="auto">
          <a:xfrm>
            <a:off x="611560" y="4869160"/>
            <a:ext cx="1181100" cy="1162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26516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0"/>
            <a:ext cx="7488832" cy="1077218"/>
          </a:xfrm>
          <a:prstGeom prst="rect">
            <a:avLst/>
          </a:prstGeom>
          <a:noFill/>
        </p:spPr>
        <p:txBody>
          <a:bodyPr wrap="square" rtlCol="0">
            <a:spAutoFit/>
          </a:bodyPr>
          <a:lstStyle/>
          <a:p>
            <a:r>
              <a:rPr lang="es-MX" sz="3200" b="1" dirty="0" smtClean="0">
                <a:solidFill>
                  <a:schemeClr val="bg1"/>
                </a:solidFill>
                <a:effectLst>
                  <a:outerShdw blurRad="38100" dist="38100" dir="2700000" algn="tl">
                    <a:srgbClr val="000000">
                      <a:alpha val="43137"/>
                    </a:srgbClr>
                  </a:outerShdw>
                </a:effectLst>
              </a:rPr>
              <a:t>Contenido de los Sistemas de  Datos Personales</a:t>
            </a:r>
            <a:endParaRPr lang="es-ES" sz="3200" b="1" dirty="0">
              <a:solidFill>
                <a:schemeClr val="bg1"/>
              </a:solidFill>
              <a:effectLst>
                <a:outerShdw blurRad="38100" dist="38100" dir="2700000" algn="tl">
                  <a:srgbClr val="000000">
                    <a:alpha val="43137"/>
                  </a:srgbClr>
                </a:outerShdw>
              </a:effectLst>
            </a:endParaRPr>
          </a:p>
        </p:txBody>
      </p:sp>
      <p:sp>
        <p:nvSpPr>
          <p:cNvPr id="3" name="2 CuadroTexto"/>
          <p:cNvSpPr txBox="1"/>
          <p:nvPr/>
        </p:nvSpPr>
        <p:spPr>
          <a:xfrm>
            <a:off x="178386" y="1844824"/>
            <a:ext cx="8784976" cy="4078039"/>
          </a:xfrm>
          <a:prstGeom prst="rect">
            <a:avLst/>
          </a:prstGeom>
          <a:noFill/>
        </p:spPr>
        <p:txBody>
          <a:bodyPr wrap="square" rtlCol="0">
            <a:spAutoFit/>
          </a:bodyPr>
          <a:lstStyle/>
          <a:p>
            <a:pPr marL="363538" indent="-363538" algn="just">
              <a:buClr>
                <a:srgbClr val="C00000"/>
              </a:buClr>
              <a:buFont typeface="Wingdings" pitchFamily="2" charset="2"/>
              <a:buChar char="Ø"/>
            </a:pPr>
            <a:r>
              <a:rPr lang="es-MX" sz="1850" b="1" dirty="0" smtClean="0">
                <a:solidFill>
                  <a:srgbClr val="C00000"/>
                </a:solidFill>
                <a:effectLst>
                  <a:outerShdw blurRad="38100" dist="38100" dir="2700000" algn="tl">
                    <a:srgbClr val="000000">
                      <a:alpha val="43137"/>
                    </a:srgbClr>
                  </a:outerShdw>
                </a:effectLst>
              </a:rPr>
              <a:t>Finalidad </a:t>
            </a:r>
            <a:r>
              <a:rPr lang="es-MX" sz="1850" dirty="0" smtClean="0"/>
              <a:t>del sistema de datos personales , los </a:t>
            </a:r>
            <a:r>
              <a:rPr lang="es-MX" sz="1850" b="1" dirty="0" smtClean="0"/>
              <a:t>usos</a:t>
            </a:r>
            <a:r>
              <a:rPr lang="es-MX" sz="1850" dirty="0" smtClean="0"/>
              <a:t> previstos para el mismo </a:t>
            </a:r>
            <a:r>
              <a:rPr lang="es-MX" sz="1850" b="1" dirty="0" smtClean="0"/>
              <a:t>denominación y normativa aplicable</a:t>
            </a:r>
            <a:r>
              <a:rPr lang="es-MX" sz="1850" dirty="0" smtClean="0"/>
              <a:t>.</a:t>
            </a:r>
          </a:p>
          <a:p>
            <a:pPr marL="363538" indent="-363538" algn="just">
              <a:buClr>
                <a:srgbClr val="C00000"/>
              </a:buClr>
              <a:buFont typeface="Wingdings" pitchFamily="2" charset="2"/>
              <a:buChar char="Ø"/>
            </a:pPr>
            <a:endParaRPr lang="es-MX" sz="1850" dirty="0" smtClean="0"/>
          </a:p>
          <a:p>
            <a:pPr marL="363538" indent="-363538" algn="just">
              <a:buClr>
                <a:srgbClr val="C00000"/>
              </a:buClr>
              <a:buFont typeface="Wingdings" pitchFamily="2" charset="2"/>
              <a:buChar char="Ø"/>
            </a:pPr>
            <a:r>
              <a:rPr lang="es-MX" sz="1850" b="1" dirty="0" smtClean="0">
                <a:solidFill>
                  <a:srgbClr val="C00000"/>
                </a:solidFill>
                <a:effectLst>
                  <a:outerShdw blurRad="38100" dist="38100" dir="2700000" algn="tl">
                    <a:srgbClr val="000000">
                      <a:alpha val="43137"/>
                    </a:srgbClr>
                  </a:outerShdw>
                </a:effectLst>
              </a:rPr>
              <a:t>Origen </a:t>
            </a:r>
            <a:r>
              <a:rPr lang="es-MX" sz="1850" dirty="0" smtClean="0"/>
              <a:t>de los datos indicando las personas o grupos de personas sobre los que se pretenda obtener datos personales o que resulten obligados a suministrarlos.; </a:t>
            </a:r>
            <a:r>
              <a:rPr lang="es-MX" sz="1850" b="1" dirty="0" smtClean="0"/>
              <a:t>su  procedencia(propio interesado, representante, ente público)</a:t>
            </a:r>
          </a:p>
          <a:p>
            <a:pPr marL="363538" indent="-363538" algn="just">
              <a:buClr>
                <a:srgbClr val="C00000"/>
              </a:buClr>
              <a:buFont typeface="Wingdings" pitchFamily="2" charset="2"/>
              <a:buChar char="Ø"/>
            </a:pPr>
            <a:endParaRPr lang="es-MX" sz="1850" b="1" dirty="0" smtClean="0"/>
          </a:p>
          <a:p>
            <a:pPr marL="363538" indent="-363538" algn="just">
              <a:buClr>
                <a:srgbClr val="C00000"/>
              </a:buClr>
              <a:buFont typeface="Wingdings" pitchFamily="2" charset="2"/>
              <a:buChar char="Ø"/>
            </a:pPr>
            <a:r>
              <a:rPr lang="es-MX" sz="1850" b="1" dirty="0" smtClean="0">
                <a:solidFill>
                  <a:srgbClr val="C00000"/>
                </a:solidFill>
                <a:effectLst>
                  <a:outerShdw blurRad="38100" dist="38100" dir="2700000" algn="tl">
                    <a:srgbClr val="000000">
                      <a:alpha val="43137"/>
                    </a:srgbClr>
                  </a:outerShdw>
                </a:effectLst>
              </a:rPr>
              <a:t>El procedimiento de recolección </a:t>
            </a:r>
            <a:r>
              <a:rPr lang="es-MX" sz="1850" dirty="0" smtClean="0"/>
              <a:t>de los datos  personales (</a:t>
            </a:r>
            <a:r>
              <a:rPr lang="es-MX" sz="1850" b="1" dirty="0" smtClean="0">
                <a:effectLst>
                  <a:outerShdw blurRad="38100" dist="38100" dir="2700000" algn="tl">
                    <a:srgbClr val="000000">
                      <a:alpha val="43137"/>
                    </a:srgbClr>
                  </a:outerShdw>
                </a:effectLst>
              </a:rPr>
              <a:t>formulario, internet, transmisión electrónica).</a:t>
            </a:r>
          </a:p>
          <a:p>
            <a:pPr marL="363538" indent="-363538" algn="just">
              <a:buClr>
                <a:srgbClr val="C00000"/>
              </a:buClr>
              <a:buFont typeface="Wingdings" pitchFamily="2" charset="2"/>
              <a:buChar char="Ø"/>
            </a:pPr>
            <a:endParaRPr lang="es-MX" sz="1850" b="1" dirty="0" smtClean="0">
              <a:effectLst>
                <a:outerShdw blurRad="38100" dist="38100" dir="2700000" algn="tl">
                  <a:srgbClr val="000000">
                    <a:alpha val="43137"/>
                  </a:srgbClr>
                </a:outerShdw>
              </a:effectLst>
            </a:endParaRPr>
          </a:p>
          <a:p>
            <a:pPr marL="363538" indent="-363538" algn="just">
              <a:buClr>
                <a:srgbClr val="C00000"/>
              </a:buClr>
              <a:buFont typeface="Wingdings" pitchFamily="2" charset="2"/>
              <a:buChar char="Ø"/>
            </a:pPr>
            <a:r>
              <a:rPr lang="es-MX" sz="1850" b="1" dirty="0" smtClean="0">
                <a:solidFill>
                  <a:srgbClr val="C00000"/>
                </a:solidFill>
                <a:effectLst>
                  <a:outerShdw blurRad="38100" dist="38100" dir="2700000" algn="tl">
                    <a:srgbClr val="000000">
                      <a:alpha val="43137"/>
                    </a:srgbClr>
                  </a:outerShdw>
                </a:effectLst>
              </a:rPr>
              <a:t>La estructura básica </a:t>
            </a:r>
            <a:r>
              <a:rPr lang="es-MX" sz="1850" dirty="0" smtClean="0"/>
              <a:t>del sistema de datos personales y la descripción de los tipos de datos incluidos en el mismo. </a:t>
            </a:r>
            <a:r>
              <a:rPr lang="es-MX" sz="1850" b="1" dirty="0" smtClean="0"/>
              <a:t>(incluir la categoría de los datos personales numeral 5 de los Lineamientos de la Ley de Protección de Datos Personales del Distrito Federal).</a:t>
            </a:r>
          </a:p>
        </p:txBody>
      </p:sp>
    </p:spTree>
    <p:extLst>
      <p:ext uri="{BB962C8B-B14F-4D97-AF65-F5344CB8AC3E}">
        <p14:creationId xmlns:p14="http://schemas.microsoft.com/office/powerpoint/2010/main" val="29940539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305342"/>
            <a:ext cx="8712968" cy="3139321"/>
          </a:xfrm>
          <a:prstGeom prst="rect">
            <a:avLst/>
          </a:prstGeom>
        </p:spPr>
        <p:txBody>
          <a:bodyPr wrap="square">
            <a:spAutoFit/>
          </a:bodyPr>
          <a:lstStyle/>
          <a:p>
            <a:pPr marL="363538" indent="-363538" algn="just">
              <a:buClr>
                <a:srgbClr val="C00000"/>
              </a:buClr>
              <a:buFont typeface="Wingdings" pitchFamily="2" charset="2"/>
              <a:buChar char="Ø"/>
            </a:pPr>
            <a:endParaRPr lang="es-MX" b="1" dirty="0" smtClean="0"/>
          </a:p>
          <a:p>
            <a:pPr marL="363538" indent="-363538" algn="just">
              <a:buClr>
                <a:srgbClr val="C00000"/>
              </a:buClr>
              <a:buFont typeface="Wingdings" pitchFamily="2" charset="2"/>
              <a:buChar char="Ø"/>
            </a:pPr>
            <a:r>
              <a:rPr lang="es-MX" b="1" dirty="0" smtClean="0">
                <a:solidFill>
                  <a:srgbClr val="C00000"/>
                </a:solidFill>
                <a:effectLst>
                  <a:outerShdw blurRad="38100" dist="38100" dir="2700000" algn="tl">
                    <a:srgbClr val="000000">
                      <a:alpha val="43137"/>
                    </a:srgbClr>
                  </a:outerShdw>
                </a:effectLst>
              </a:rPr>
              <a:t>La cesión </a:t>
            </a:r>
            <a:r>
              <a:rPr lang="es-MX" dirty="0" smtClean="0"/>
              <a:t>de las que pueden ser objeto los datos  indicando </a:t>
            </a:r>
            <a:r>
              <a:rPr lang="es-MX" b="1" dirty="0" smtClean="0"/>
              <a:t>destinatarios o categoría de destinatarios</a:t>
            </a:r>
            <a:r>
              <a:rPr lang="es-MX" dirty="0" smtClean="0"/>
              <a:t> (cuando se encuentre expresamente previsto en una ley, cuando se trate entre organismo gubernamentales, cuando se den a conocer a terceros para la prestación de servicios, </a:t>
            </a:r>
            <a:r>
              <a:rPr lang="es-MX" b="1" dirty="0" smtClean="0"/>
              <a:t>“mediante una relación jurídica ,es decir, un contrato”</a:t>
            </a:r>
            <a:r>
              <a:rPr lang="es-MX" dirty="0" smtClean="0"/>
              <a:t> .  La interconexión con otros sistemas de datos personales, (ver </a:t>
            </a:r>
          </a:p>
          <a:p>
            <a:pPr marL="363538" indent="-363538" algn="just">
              <a:buClr>
                <a:srgbClr val="C00000"/>
              </a:buClr>
              <a:buFont typeface="Wingdings" pitchFamily="2" charset="2"/>
              <a:buChar char="Ø"/>
            </a:pPr>
            <a:endParaRPr lang="es-MX" dirty="0" smtClean="0"/>
          </a:p>
          <a:p>
            <a:pPr marL="363538" indent="-363538" algn="just">
              <a:buClr>
                <a:srgbClr val="C00000"/>
              </a:buClr>
              <a:buFont typeface="Wingdings" pitchFamily="2" charset="2"/>
              <a:buChar char="Ø"/>
            </a:pPr>
            <a:r>
              <a:rPr lang="es-MX" b="1" dirty="0" smtClean="0">
                <a:solidFill>
                  <a:srgbClr val="C00000"/>
                </a:solidFill>
                <a:effectLst>
                  <a:outerShdw blurRad="38100" dist="38100" dir="2700000" algn="tl">
                    <a:srgbClr val="000000">
                      <a:alpha val="43137"/>
                    </a:srgbClr>
                  </a:outerShdw>
                </a:effectLst>
              </a:rPr>
              <a:t>Las instancias </a:t>
            </a:r>
            <a:r>
              <a:rPr lang="es-MX" dirty="0" smtClean="0"/>
              <a:t>responsables del tratamiento del sistema de datos personales., identificación de la </a:t>
            </a:r>
            <a:r>
              <a:rPr lang="es-MX" b="1" dirty="0" smtClean="0"/>
              <a:t>unidad administrativa y cargo del responsable</a:t>
            </a:r>
            <a:r>
              <a:rPr lang="es-MX" dirty="0" smtClean="0"/>
              <a:t>.</a:t>
            </a:r>
          </a:p>
          <a:p>
            <a:pPr marL="363538" indent="-363538" algn="just">
              <a:buClr>
                <a:srgbClr val="C00000"/>
              </a:buClr>
              <a:buFont typeface="Wingdings" pitchFamily="2" charset="2"/>
              <a:buChar char="Ø"/>
            </a:pPr>
            <a:endParaRPr lang="es-MX" dirty="0" smtClean="0"/>
          </a:p>
          <a:p>
            <a:pPr marL="363538" indent="-363538" algn="just">
              <a:buClr>
                <a:srgbClr val="C00000"/>
              </a:buClr>
              <a:buFont typeface="Wingdings" pitchFamily="2" charset="2"/>
              <a:buChar char="Ø"/>
            </a:pPr>
            <a:r>
              <a:rPr lang="es-MX" b="1" dirty="0" smtClean="0">
                <a:solidFill>
                  <a:srgbClr val="C00000"/>
                </a:solidFill>
                <a:effectLst>
                  <a:outerShdw blurRad="38100" dist="38100" dir="2700000" algn="tl">
                    <a:srgbClr val="000000">
                      <a:alpha val="43137"/>
                    </a:srgbClr>
                  </a:outerShdw>
                </a:effectLst>
              </a:rPr>
              <a:t>El nivel de protección </a:t>
            </a:r>
            <a:r>
              <a:rPr lang="es-MX" dirty="0" smtClean="0"/>
              <a:t>exigible, </a:t>
            </a:r>
            <a:r>
              <a:rPr lang="es-MX" b="1" dirty="0" smtClean="0"/>
              <a:t>básico, medio y alto.</a:t>
            </a:r>
            <a:endParaRPr lang="es-ES" b="1" dirty="0"/>
          </a:p>
        </p:txBody>
      </p:sp>
      <p:sp>
        <p:nvSpPr>
          <p:cNvPr id="3" name="2 CuadroTexto"/>
          <p:cNvSpPr txBox="1"/>
          <p:nvPr/>
        </p:nvSpPr>
        <p:spPr>
          <a:xfrm>
            <a:off x="539552" y="0"/>
            <a:ext cx="7488832" cy="1077218"/>
          </a:xfrm>
          <a:prstGeom prst="rect">
            <a:avLst/>
          </a:prstGeom>
          <a:noFill/>
        </p:spPr>
        <p:txBody>
          <a:bodyPr wrap="square" rtlCol="0">
            <a:spAutoFit/>
          </a:bodyPr>
          <a:lstStyle/>
          <a:p>
            <a:r>
              <a:rPr lang="es-MX" sz="3200" b="1" dirty="0" smtClean="0">
                <a:solidFill>
                  <a:schemeClr val="bg1"/>
                </a:solidFill>
                <a:effectLst>
                  <a:outerShdw blurRad="38100" dist="38100" dir="2700000" algn="tl">
                    <a:srgbClr val="000000">
                      <a:alpha val="43137"/>
                    </a:srgbClr>
                  </a:outerShdw>
                </a:effectLst>
              </a:rPr>
              <a:t>Contenido de los Sistemas de  Datos Personales</a:t>
            </a:r>
            <a:endParaRPr lang="es-E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37752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539552" y="188640"/>
            <a:ext cx="7056784" cy="830997"/>
          </a:xfrm>
          <a:prstGeom prst="rect">
            <a:avLst/>
          </a:prstGeom>
          <a:noFill/>
        </p:spPr>
        <p:txBody>
          <a:bodyPr wrap="square" rtlCol="0">
            <a:spAutoFit/>
          </a:bodyPr>
          <a:lstStyle/>
          <a:p>
            <a:r>
              <a:rPr lang="es-MX" sz="4800" b="1" dirty="0" smtClean="0">
                <a:solidFill>
                  <a:schemeClr val="bg1"/>
                </a:solidFill>
                <a:effectLst>
                  <a:outerShdw blurRad="38100" dist="38100" dir="2700000" algn="tl">
                    <a:srgbClr val="000000">
                      <a:alpha val="43137"/>
                    </a:srgbClr>
                  </a:outerShdw>
                </a:effectLst>
              </a:rPr>
              <a:t>Índice</a:t>
            </a:r>
            <a:endParaRPr lang="es-MX" sz="4800" b="1" dirty="0">
              <a:solidFill>
                <a:schemeClr val="bg1"/>
              </a:solidFill>
              <a:effectLst>
                <a:outerShdw blurRad="38100" dist="38100" dir="2700000" algn="tl">
                  <a:srgbClr val="000000">
                    <a:alpha val="43137"/>
                  </a:srgbClr>
                </a:outerShdw>
              </a:effectLst>
            </a:endParaRPr>
          </a:p>
        </p:txBody>
      </p:sp>
      <p:sp>
        <p:nvSpPr>
          <p:cNvPr id="4" name="3 CuadroTexto"/>
          <p:cNvSpPr txBox="1"/>
          <p:nvPr/>
        </p:nvSpPr>
        <p:spPr>
          <a:xfrm>
            <a:off x="539552" y="1916832"/>
            <a:ext cx="7992888" cy="2215991"/>
          </a:xfrm>
          <a:prstGeom prst="rect">
            <a:avLst/>
          </a:prstGeom>
          <a:noFill/>
        </p:spPr>
        <p:txBody>
          <a:bodyPr wrap="square" rtlCol="0">
            <a:spAutoFit/>
          </a:bodyPr>
          <a:lstStyle/>
          <a:p>
            <a:pPr marL="628650" indent="-628650" algn="just">
              <a:buClr>
                <a:srgbClr val="FF0000"/>
              </a:buClr>
              <a:buSzPct val="130000"/>
              <a:buFont typeface="+mj-lt"/>
              <a:buAutoNum type="arabicPeriod"/>
            </a:pPr>
            <a:r>
              <a:rPr lang="es-MX" sz="2400" dirty="0">
                <a:latin typeface="Arial" pitchFamily="34" charset="0"/>
                <a:cs typeface="Arial" pitchFamily="34" charset="0"/>
              </a:rPr>
              <a:t>Definición de Sistemas de Datos Personales.</a:t>
            </a:r>
          </a:p>
          <a:p>
            <a:pPr marL="628650" indent="-628650" algn="just">
              <a:buClr>
                <a:srgbClr val="FF0000"/>
              </a:buClr>
              <a:buSzPct val="130000"/>
              <a:buFont typeface="+mj-lt"/>
              <a:buAutoNum type="arabicPeriod"/>
            </a:pPr>
            <a:endParaRPr lang="es-MX" dirty="0" smtClean="0">
              <a:latin typeface="Arial" pitchFamily="34" charset="0"/>
              <a:cs typeface="Arial" pitchFamily="34" charset="0"/>
            </a:endParaRPr>
          </a:p>
          <a:p>
            <a:pPr marL="628650" indent="-628650" algn="just">
              <a:buClr>
                <a:srgbClr val="FF0000"/>
              </a:buClr>
              <a:buSzPct val="130000"/>
              <a:buFont typeface="+mj-lt"/>
              <a:buAutoNum type="arabicPeriod"/>
            </a:pPr>
            <a:r>
              <a:rPr lang="es-MX" sz="2400" dirty="0" smtClean="0">
                <a:latin typeface="Arial" pitchFamily="34" charset="0"/>
                <a:cs typeface="Arial" pitchFamily="34" charset="0"/>
              </a:rPr>
              <a:t>Identificación de Sistemas de Datos Personales.</a:t>
            </a:r>
          </a:p>
          <a:p>
            <a:pPr marL="628650" indent="-628650" algn="just">
              <a:buClr>
                <a:srgbClr val="FF0000"/>
              </a:buClr>
              <a:buSzPct val="130000"/>
              <a:buFont typeface="+mj-lt"/>
              <a:buAutoNum type="arabicPeriod"/>
            </a:pPr>
            <a:endParaRPr lang="es-MX" sz="2400" dirty="0" smtClean="0">
              <a:latin typeface="Arial" pitchFamily="34" charset="0"/>
              <a:cs typeface="Arial" pitchFamily="34" charset="0"/>
            </a:endParaRPr>
          </a:p>
          <a:p>
            <a:pPr marL="628650" indent="-628650" algn="just">
              <a:buClr>
                <a:srgbClr val="FF0000"/>
              </a:buClr>
              <a:buSzPct val="130000"/>
              <a:buFont typeface="+mj-lt"/>
              <a:buAutoNum type="arabicPeriod"/>
            </a:pPr>
            <a:r>
              <a:rPr lang="es-MX" sz="2400" dirty="0" smtClean="0">
                <a:latin typeface="Arial" pitchFamily="34" charset="0"/>
                <a:cs typeface="Arial" pitchFamily="34" charset="0"/>
              </a:rPr>
              <a:t>Obligaciones relacionadas a la posesión de sistemas de datos personales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16632"/>
            <a:ext cx="7772400" cy="908720"/>
          </a:xfrm>
        </p:spPr>
        <p:txBody>
          <a:bodyPr>
            <a:normAutofit/>
          </a:bodyPr>
          <a:lstStyle/>
          <a:p>
            <a:pPr algn="just"/>
            <a:r>
              <a:rPr lang="es-MX" sz="3600" b="1" dirty="0" smtClean="0">
                <a:solidFill>
                  <a:schemeClr val="bg1"/>
                </a:solidFill>
                <a:effectLst>
                  <a:outerShdw blurRad="38100" dist="38100" dir="2700000" algn="tl">
                    <a:srgbClr val="000000">
                      <a:alpha val="43137"/>
                    </a:srgbClr>
                  </a:outerShdw>
                </a:effectLst>
                <a:cs typeface="Arial" pitchFamily="34" charset="0"/>
              </a:rPr>
              <a:t>No son Sistemas de Datos Personales</a:t>
            </a:r>
            <a:endParaRPr lang="es-MX" sz="3600" b="1" dirty="0">
              <a:solidFill>
                <a:schemeClr val="bg1"/>
              </a:solidFill>
              <a:effectLst>
                <a:outerShdw blurRad="38100" dist="38100" dir="2700000" algn="tl">
                  <a:srgbClr val="000000">
                    <a:alpha val="43137"/>
                  </a:srgbClr>
                </a:outerShdw>
              </a:effectLst>
              <a:cs typeface="Arial" pitchFamily="34" charset="0"/>
            </a:endParaRPr>
          </a:p>
        </p:txBody>
      </p:sp>
      <p:sp>
        <p:nvSpPr>
          <p:cNvPr id="3" name="2 Subtítulo"/>
          <p:cNvSpPr>
            <a:spLocks noGrp="1"/>
          </p:cNvSpPr>
          <p:nvPr>
            <p:ph type="subTitle" idx="1"/>
          </p:nvPr>
        </p:nvSpPr>
        <p:spPr>
          <a:xfrm>
            <a:off x="323528" y="1988840"/>
            <a:ext cx="5472608" cy="4032448"/>
          </a:xfrm>
        </p:spPr>
        <p:txBody>
          <a:bodyPr>
            <a:normAutofit/>
          </a:bodyPr>
          <a:lstStyle/>
          <a:p>
            <a:pPr algn="just"/>
            <a:r>
              <a:rPr lang="es-MX" sz="2800" dirty="0" smtClean="0">
                <a:solidFill>
                  <a:schemeClr val="tx1"/>
                </a:solidFill>
              </a:rPr>
              <a:t>Las aplicaciones informáticas </a:t>
            </a:r>
            <a:r>
              <a:rPr lang="es-MX" sz="2800" b="1" u="sng" dirty="0" smtClean="0">
                <a:solidFill>
                  <a:schemeClr val="tx1"/>
                </a:solidFill>
              </a:rPr>
              <a:t>no son sistemas de datos personales</a:t>
            </a:r>
            <a:r>
              <a:rPr lang="es-MX" sz="2800" dirty="0" smtClean="0">
                <a:solidFill>
                  <a:schemeClr val="tx1"/>
                </a:solidFill>
              </a:rPr>
              <a:t>, en sí mismos.</a:t>
            </a:r>
          </a:p>
          <a:p>
            <a:pPr algn="just"/>
            <a:endParaRPr lang="es-MX" sz="2800" dirty="0" smtClean="0">
              <a:solidFill>
                <a:schemeClr val="tx1"/>
              </a:solidFill>
            </a:endParaRPr>
          </a:p>
          <a:p>
            <a:pPr algn="just"/>
            <a:endParaRPr lang="es-MX" sz="2800" dirty="0" smtClean="0">
              <a:solidFill>
                <a:schemeClr val="tx1"/>
              </a:solidFill>
            </a:endParaRPr>
          </a:p>
          <a:p>
            <a:pPr algn="just"/>
            <a:r>
              <a:rPr lang="es-MX" sz="2800" dirty="0" smtClean="0">
                <a:solidFill>
                  <a:schemeClr val="tx1"/>
                </a:solidFill>
              </a:rPr>
              <a:t>Ejemplo: Los sistemas de pagos relacionados con la contabilidad, los sistemas de cheques, etc. </a:t>
            </a:r>
            <a:endParaRPr lang="es-MX" sz="1400" dirty="0" smtClean="0">
              <a:solidFill>
                <a:schemeClr val="tx1"/>
              </a:solidFill>
            </a:endParaRPr>
          </a:p>
          <a:p>
            <a:pPr algn="just"/>
            <a:endParaRPr lang="es-MX" sz="1400" dirty="0" smtClean="0">
              <a:solidFill>
                <a:schemeClr val="tx1"/>
              </a:solidFill>
            </a:endParaRPr>
          </a:p>
          <a:p>
            <a:pPr algn="just"/>
            <a:endParaRPr lang="es-MX" dirty="0">
              <a:solidFill>
                <a:schemeClr val="tx1"/>
              </a:solidFill>
            </a:endParaRPr>
          </a:p>
        </p:txBody>
      </p:sp>
      <p:pic>
        <p:nvPicPr>
          <p:cNvPr id="1026" name="Picture 2" descr="C:\Users\Gabriela Montes\Desktop\datos personales\imagesCAEN9Z77.jpg"/>
          <p:cNvPicPr>
            <a:picLocks noChangeAspect="1" noChangeArrowheads="1"/>
          </p:cNvPicPr>
          <p:nvPr/>
        </p:nvPicPr>
        <p:blipFill>
          <a:blip r:embed="rId3" cstate="print"/>
          <a:srcRect/>
          <a:stretch>
            <a:fillRect/>
          </a:stretch>
        </p:blipFill>
        <p:spPr bwMode="auto">
          <a:xfrm>
            <a:off x="6084168" y="1700808"/>
            <a:ext cx="2771775" cy="1647825"/>
          </a:xfrm>
          <a:prstGeom prst="rect">
            <a:avLst/>
          </a:prstGeom>
          <a:ln>
            <a:noFill/>
          </a:ln>
          <a:effectLst>
            <a:softEdge rad="112500"/>
          </a:effectLst>
        </p:spPr>
      </p:pic>
      <p:pic>
        <p:nvPicPr>
          <p:cNvPr id="1027" name="Picture 3" descr="C:\Users\Gabriela Montes\Desktop\datos personales\imagesCALSCN20.jpg"/>
          <p:cNvPicPr>
            <a:picLocks noChangeAspect="1" noChangeArrowheads="1"/>
          </p:cNvPicPr>
          <p:nvPr/>
        </p:nvPicPr>
        <p:blipFill>
          <a:blip r:embed="rId4" cstate="print"/>
          <a:srcRect/>
          <a:stretch>
            <a:fillRect/>
          </a:stretch>
        </p:blipFill>
        <p:spPr bwMode="auto">
          <a:xfrm>
            <a:off x="6084168" y="3729326"/>
            <a:ext cx="2808312" cy="2075938"/>
          </a:xfrm>
          <a:prstGeom prst="rect">
            <a:avLst/>
          </a:prstGeom>
          <a:ln>
            <a:noFill/>
          </a:ln>
          <a:effectLst>
            <a:softEdge rad="112500"/>
          </a:effectLst>
        </p:spPr>
      </p:pic>
    </p:spTree>
    <p:extLst>
      <p:ext uri="{BB962C8B-B14F-4D97-AF65-F5344CB8AC3E}">
        <p14:creationId xmlns:p14="http://schemas.microsoft.com/office/powerpoint/2010/main" val="1532438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Tampoco son sistemas de datos personales</a:t>
            </a:r>
            <a:endParaRPr lang="es-MX" dirty="0"/>
          </a:p>
        </p:txBody>
      </p:sp>
      <p:sp>
        <p:nvSpPr>
          <p:cNvPr id="3" name="2 Marcador de contenido"/>
          <p:cNvSpPr>
            <a:spLocks noGrp="1"/>
          </p:cNvSpPr>
          <p:nvPr>
            <p:ph idx="1"/>
          </p:nvPr>
        </p:nvSpPr>
        <p:spPr>
          <a:xfrm>
            <a:off x="202180" y="1556792"/>
            <a:ext cx="5266928" cy="4525963"/>
          </a:xfrm>
        </p:spPr>
        <p:txBody>
          <a:bodyPr>
            <a:normAutofit/>
          </a:bodyPr>
          <a:lstStyle/>
          <a:p>
            <a:r>
              <a:rPr lang="es-MX" dirty="0" smtClean="0"/>
              <a:t>Los distintos usos que se da a la información de un sistema</a:t>
            </a:r>
          </a:p>
          <a:p>
            <a:endParaRPr lang="es-MX" dirty="0"/>
          </a:p>
          <a:p>
            <a:pPr marL="0" indent="0">
              <a:buNone/>
            </a:pPr>
            <a:r>
              <a:rPr lang="es-MX" dirty="0" smtClean="0"/>
              <a:t>Ejemplos:</a:t>
            </a:r>
          </a:p>
          <a:p>
            <a:pPr lvl="1"/>
            <a:r>
              <a:rPr lang="es-MX" dirty="0" smtClean="0"/>
              <a:t>Notificaciones por estrados</a:t>
            </a:r>
          </a:p>
          <a:p>
            <a:pPr lvl="1"/>
            <a:r>
              <a:rPr lang="es-MX" dirty="0" smtClean="0"/>
              <a:t>Notificaciones por boletines</a:t>
            </a:r>
          </a:p>
        </p:txBody>
      </p:sp>
      <p:sp>
        <p:nvSpPr>
          <p:cNvPr id="4" name="AutoShape 2" descr="data:image/jpg;base64,/9j/4AAQSkZJRgABAQAAAQABAAD/2wCEAAkGBhMSERUUExQWFRQVGBcYGBcXFxgXFRoUGBgVFRgYFxUYHCYeFxokGRgWHy8gIycpLCwsFx4xNTAqNSYrLCkBCQoKDgwOGg8PGikkHB4pKSkpLCksLCksKSkpKSwpKSwpKSksKSkpLCkpKSkpKSkpKSwsLCkpKSwpKSkpLCwsLP/AABEIAL0BCgMBIgACEQEDEQH/xAAcAAACAgMBAQAAAAAAAAAAAAAFBgMEAAIHAQj/xABGEAABAwIDBQQHBQUGBQUAAAABAgMRACEEEjEFBkFRYRMicZEygaGxwdHwB0JSYuEUIzOSohUWVGOy8SRDcoLCNFNzg5P/xAAaAQACAwEBAAAAAAAAAAAAAAAAAwECBAUG/8QAKxEAAgIBBAEDAwMFAAAAAAAAAAECEQMEEiExQSIyUQUTFDNhcUJigaGx/9oADAMBAAIRAxEAPwDuNZWVlAGVlZWUAamufYTF4hbeLYCTDOdTKsputDpXAVoT0roJpNw+8qGhiWk/xW3XlwRbJ2gJP8qjVolJFvZ20hiBgXYAzF2RyV2agfaPbS9hMUl9h9pE91phhR07ysQ4kx4BVG9lrRmZLcZP2vEhMaQUum3SZoG08nCs4hQTr2T56lGMWhQnl3U+dXKhBbSVPMPn00NYKDPBxbzaweeo8qGYLYyQy20VH96ph8Eqj9+4y+UieAzoTVnZ2MDjLSrArbwgA6jGOJgV7jML2uGASoBaMNhXG76uNduuPWlKqmyDoSDW1RYdeZKTzAPmAalpI4ysrKygDKysrKAMrKysoAyvDXtZQBEqol1OqoXKkqREVC2e8eiVfCpiarKVZw8kH69lAHIMc4oOKUTGYrMixuuwnqQJ52r0bYdF85WD+K6cxTmIBF9VH+UCjzuG8KEYnY6CZyweYty+VJ2NPg3fkwkkpo0Xt5MDMCJE2lVpI8fGrOEfS4pOUyJGnyoTiNkkaGSExfzNxVXDYNxLqSQq6hpOs8xfQxRcl2LePFJel0dL2b6J+uVcw30SBi1xNyo6ngrLz6Guo7PRCB1PzPwrlG0GFOOqK1lVzBIGhKjbprTvBiBFbT0q7/Zg5nyFe/2YOZ8hRRYoZule5qvf2ann7BWf2cnn7BUBSPpmsrJrKC5lZWVlAGpFL6tymC+69K8zqVpWJGWFiDAi1MMV7FCdEVYA2ZusGGmG0rJ7FwuEkXUSFg8ben7Kp4ndFZLfeQUhSs4IN0HEpxAEXmIIvzprryKncwpCK7uc8cZh1jIlhpxxZAMd3tVutgIjmqOk0OVu5i2msSpKSV9uEtD0j+zlLrcpHIB4n1Gul5a8y1O4jaaMt5UgcgB5CKlryK9qpYysrKygDKysrKAMrKysoAyvJr2vDQB4aFbfxYaw7iyvswkDvnRNwJ0POitKf2nORs53qW0+a0/KobpFscN81H5ZQwm9a1eith8dFAK/pP8A41s/vSshSVNhAVYlIzGPWQfZXGnUCpGdpPN+g64noFGPIyKSsx08n0yUemdRRimjbMmfzSg/1QK8fw41i3Ph5i1c+a3uxA9LI4PzIg+aYq3h960zdtSDzaX8DHvpimmYZ6TJHwNZYB4A1LhcOkHTQH5UAw+8bav+dH/yog/zD50VwOJW4oBJQU8ShUiOtzVrszyi12M7FkC0/X61XTsHDnXDNn1frVtlNh9cvlQPbe/7WEfLKmVrICSVJUkDvCYg9PfVygWG7mG/wrfl+tZ/dnDf4VvyNBUfaphzqy8PW2f/ACqZH2n4Xih8f9qD7nKLALJ3bw3+FR/VWf3bw3+FR/VVNn7RcIrg8P8A6x8F1Y/v3hf8z/8AP9aiyR2Dw5jzrbNSW4w7m7kEdVRfyNbpQ8Pu+Tn6VgWqfwa3hXyOM17NKIU+Puq/nFel/EjRKv5k/Op/K/tI+z+42TWTSmMZiBwX5pPxrcbRxPJfkPnU/lL4ZP2H8jTNezSt/a2IGoV/LV3C4rELANkjmoR7KtHUJuqZV4WvIcmsmq0qAuoTAm1p4xVB/a65hoBwjXgB69JpryJdi1FvoMTXs1TYxJMBUBWpAmPUeNV9pbVWzfsytHNJuPEVP3I1YbXdBSsmlU79JGrZHTMmrGF3wQsE5FCOca+qqrPCTpMtLFOKtoYqygP972ZghXsNTNbysq0zeX6020LDFeE0NVt1qQM3eVYCLk61v+0HWaq5pFlFsv1hoOd42koClqgkkWBNwY4CrzWOSUySANZm0eNTuQbWWDSV9q7n/AgfidQPIKPwpxTiUHRST4EfCkP7Xn4wzI/E6T5IV86ib9LNGjV54L9zkbtQk1ZfHGqxNYEz1uSJ5W6UVqDUqabE52RHqEd2nn7McGOzfXGq48kJ+dJP3R9cK6V9nLUYEq/E4s/1ZfhT4dnM1f6YzNouPD5muU75M9pjX1fmCf5UpT8K643rHq93zrk+0sR2jzi4AzLWf6jHsp5yReOFIr1IIMHj0okuKhF3PWKgGizhm4q72YqBrGp6+Rqx+1o6/wAtFlTquFVr6qtih2zlzPhPuohNcjG+DozVM3TWVrpXs0wqe16hUKHUj31GFVuzdxHjPkKmHuRD6CGKSMugqJkx5Vtir25VoohKZrTN+oXFcFHbrxCISqCYGsWOpnhAk0B2phHQgKBltIjM0qSkcxB9l5r10KxOJCUk5UXXYlPRJjny5Uys7LQhBShKUpOoSAkTz6VEcf3FbGOf22qFzZG9SkHs34PFCxoofA0cex5WAUmLUobewZZMj0J0/CrmOQNE9hY7OmCRNKluj6WOSjL1IIBlKySpKSZvYcv96oO4dPaZQAE2MAACYE0U7Igk9JoY+v8AfH1e4Ur+pEeGW8o5DyrXIOQ8qwKrXNUWw8BBjDM9khxSEhU2UYkGSmZ8K82lighlSpsB9euvWGwoNpN8ozAa94zfyX7aGbZxTbyUoaUhUk5oItAOo1F41rZKPCExfIvnamRGZRIV+DgpJvlPJUHXrRDDdmMOUtKJbWCQlUkgkkxPEcKHOELR3khRyR1CkE2PqkeVB8HjHGrpOZGZWZB5A3KTwPGlSZqpUMOH2S2AFJzJJH4iYPgaEfaKopwmBQoyodr5DKke+j7LqSAUGUquOc8QRSx9qbn/AKMf5S1fzKT8qlSex2X0kF+TD/Ijrf4BKleAt51AtlWqu6OX61O28Ui36VC8sq1rMmeoyRtcmoZb5nxvXgSpH50HQjUeNFf7FQcH24JUrjEZUwYINrmI86EM4gp0Pq4VpXHZx21K9vguocBAg11nctrLs5n8wn+Yk/Gkrd/7PH32u0WoMhUlIKSVQdCRbKPG9aYnHbT2ZCVL7VhBGUlAU3A4SO8jzp0HycvWcqonVVuZQtXBIUf5ZPwrigxJIECedPeD39YxeCxJScryGVlTZN7py5kH7yZPiONc5Qu3hT7OYkWkvT8q0Yd7xJsBmPwquV3FauL7ivD41AF7E48NJTKoGWbcZ0qMbzo/EfL9aW9qOFTmUaBI+vbQ7tE8/d86iydp9O7POl/u0RSaDbLc9HwI9dFQquRDo3z7Jc1e56g7Svc9XspRLm8KmwPpzyB+FUy5UrOJypcVxCbeJ0pmLmaKz4RptTawZbU5mSpVoRbj4Xpaf+0AOqGHDZS64ISQZSCeYNx7aLYBtkQogZuZAmeN6gxrCXMUySASFFQUBJAgzfrNOjd8rsikvIV2Hs7skQIk3MddfHheiq1qjj5VozhxwNT9ia3GXsVN9oDaZ+8oD1AE/KlzApU0QtF41T9caP7+ieyH/Wr/AEigWznotXN1L9ZvwqoWNmzdpJxDcg6iCKF4gFL0K4xH/TYUETiDh37WQrvCOuo86LYzaSSEkxIIIjWONLj6mqLySSsIpND9r7VDCMxuTZIHE/AVYbfBAI0pX3zfMtwYvziphG5pMW36bRUc30xRJyuhAPBKRoAIgwSDAHlWu7+0kMYpLnZIlzM2VAlOpCsyhoTbWhan0mPRB8Te3Pxmiu6GDbxGIUhy6eyUU8gcyBIjjeK6e1VwZU+eRryfvVqSJQoBQiLE62pY2isIzKAjvL10AIQfK5q4ztVTClMKtlJCSrjPKhe9uAUvDlQsBc+NtRyItWKfu5Ny9vBbw28DKcMqVw4ggpAg5uWWDa96Wd6t4ji1MqKQkNthsQZmDMm1jS4ypRPdE9eFXnTYhWtjpxtry1pssXoaQaXPszqUiEqtWk2msUe6PXUZXaKwpHrMjro2OIUElAJgkEgGxI0kUz7nbkuYgJfWoNt5u7bMpRSfugRAkanlSrlkhImTAHOdNPGuubAZS0lKe+lSQI4oWECLHQcdIN70+JydS1H2+QzgtvkPrbcRlAMJWDIIIkZk6pm4m4m1Vt4NrtNoWpcRBlOsjlVvGbWai6RPM1y7fR97FrKcOhakIHeKRaeUnU6W1pi5dHLkqVifjHh2pWgBAKlHKOCSfR8OHrq1idphJgJKrAyCI5xS04tQURBCpgjjPER40b2dsgujMqZ4dBWhukYFFyZj+2lCCEQmPvaz6jUi9rZm4KYkiSDwHSh2MYWgwvTSarNukqKeU+Gn+1C5RWSp0X8Q9++WRe3sgUHWskm1OO4+7ScVik9p+8SDmcTJgpg6kaXi1dYRj9npASFMgJtEJtFo0pUsqjwOhglJWWdguwhoQOHtt8aYjSrshX7tHQx5EfKmhRrn1TaNEukeZq9mo5rwqoKmLcqnjsSezyjVS59SR8zWu0McGkFZmB/tSri94lKVYQPH58a06ZeqxWb20GlOkDjWmExiu3aAsSoCehMH2UEXi1Eekrzq1u7iv+LazGZVF+BIIBnx99dLcjFtaZ05A5H31MgnnVdKhy9tTtETpp1qCwq73iXkjkj2kn5UtAQqmTeQy+roEj2T8aX3k1yszubOli9iAm9L7iVNrB7gkeCjefIVRwmPJ+dGtspCsO5ImEkjnIuKSmsaR6Nhz1PnwrXpZrb0Zc8bY+4LbKW0wo68ONCt7l5sh1gk+Mj20KwrwIvY8/1rbaL0pReIJgza4iDVpQuakiITqLiwejFg91XdMG3Uf70zfZw+n9tUDJPZKy8PvIJ9lAMY2VJEM5ogkgjzB8q13c2h2eKQoSFwpGVZKcwggd5MhV48qfdC6vo6Pv7spDuFcXlhaEyOtxSLgt70N4RQxCioiUJQbleoEchz5UzY/azziFJWUZTqAk8LjvE/CuI7TwJbdI5kn2/rSN0MjHevHEJbNx6lWm6TBPC86UXbSSUidbnoKq7r7AdxSwlpIUcskkwhCAQJUrhqbamNKKby4JrDoyNqK3LZl6DrlTwHjJpjklwVjFvkHOtTYEWJ41XebKdRFDGHcipJMcRxFFlY1B7km5EcRJ0I5dRWWWL4Ovj+pSuprgk2XinG3kuNoK1IUCBEidPjTsN9lKlPYqQoG8XGYWNhQHc9QONaaUqE98AyEgulCspUTp3oHjHOmrZOy09oW1qAyrUCQJMBR0BieXlU7OBeXUfcd9FFOMed+4ozpVbb2+reEhAw5U6EkQtxBbST6RCU8+cTAp8xG0MHhBDnpfgsp0jhKBCUT1rnu+G8TWKWFdklGQEIQgAuZeMkD1xQoqPLEPLfCE1nYinkLxBWO0UorUBYCTJ9d5irWGxBRcROhHMxY9L28quq2mhEomApMGx4i1LuMwykCcwVeMwMyIkT1+VWTcuxUko8o12njS4cpEGb8o6TRPY+wQ660hOVRUoZge73NVA87W50BzZySqSSafNycL3XHErBuAGzBISmCCDwVN6mT2xKQipy5OpbHcCUlCWUsgJHdQAEZ/ykAZx1oQd23/8AJPUpMnqb61oxt05bqk6Vqdvnmr21k3G7b8E2ynYSocUrV7/1ptBtSRsx6C54g+ogTTlh1ylPgPdVJqpszr2I3rRRrFKqu45VQQM3oc/4Zz1f6hSi6lISgxBVmM5pKgCI7sd2KYd48T+5WJ5D+oUnftiRHdE3lU3M8I4RW3TdMz5lygw2cwtWrb3ZuIV+FaVeRBrXBrQsSDeosVmv3bc61mc7Kl08reHCpmXOgpJ2Z9oGFQ2gOFztAhCVHKVCUiLXq819o+DUoJSpcnT92aHOPyWUJfBptZeZ5w/mjyAFBnxrV8qm/EknzvVb9lUqSBYanh9a2rkye6TOhHhAxS9QdDSL+xhLy27wkki33dRNdT2ZsNtXecJyzATpmjUnknh1qjvtjwhtLeHCUgk5oGWTaL8eNPwppisiTEROIZkA5uViBfwq85hsO4khLk2HcOvS9LqMKSSDrMngY0ke2pBhVNnU5ACVRwgaA8BxtWxMy0eBLDUXeQdMoF9RwnkPbW+KfURCc8j7y0A6c4k8r862RjDmkibWnlqDx9dXWlkxISeNvh9cKuuUAzMvBSQQZBAMjQzSXvNsZTr6ENgFS1AX0vaSeXypj2biIGQ21I8ySPHWoQ8hWLQlSsqkjOmfvSDEev3Vh2uEzWqkuQttDDp2XgkMsqlSzClaEqMlRHIcuQpBafHeLsmZIHs9lHt+C8pQVdTaE5jlIOUEpTJHC5AnqKU+1E3NtfUabDqys+HRuphDhzIITHPjQ/Evkeo2PHzqHHMKbJiYn2cJrxGZR71uPlzp3gR5D2AeStsBUKWqRpqNb8ONNjm8TpRlbhufSUn+Io8Spw3AngIpAwr6QbWF9fnTZsMF8htJyzqYskDU+GlZ5WjTHlGK2PjXDZlxLav+YpKgkzp3jqVHTxpw3Q3AaCMz6VFz7ySe6AbgAp9Ic786asIlRaQ24oLyR3ryogQCRzHrobvPjF4XDL4tERIPeRYwOqJgSLiobvhFnCuRb+0Dd/BdmFIyIWm2VEJkHnaDXLMZhgkWJKTEXi/IjnRjbe0FLylWhAI48CPXyoc28Iyq0JI89PbT4RaXJmySTYKbb7+WQOZ1geHOp8A+UOSFqGYx3Tl8JivH2rZEgk6z4XNF9xd3m8Rim04hYbZmVFSggEC5Gc6e89NavtTFxbTsYtnBw2JMdaK/s550245OxcI0VLeDxGiEO5lqPAJSgiPEmk5f2hYOTGzRHCcQ5McJgRNZvx3I2LVRiGNkK76x+UeYMU34F392nwpG2auHvEK9/wCtOGzXD2Q6SKz5/wBRhj/TRbU5VPEL1rda6oYp2kl0gVtZQIhWkihLOx2uF/Grm01yk0vrbL6e472a08K26Z8UZ865sNowCUXSI61BjVqWChJjrQD+7uK44kgeNvfWzWBQkGcQ84oals90eKj3R51sMw8bC2cjsEA94pkEnWZJPvogjZjYMhInhalLdfeZLauycUsoWe6tQSQFaQVtkiNNYp3FczLFxkbscrR6qtsKtRltIBzXk6CBr9c6jUqh20tqhhtxc3Snh1tS49l6s0XvAkF1ubp7oEaQY99AdqYyRlUoKVNgPPy/SlZnai+1U4o+kSowbXk85iL1r/agBWoXWtQixkiJgjlXTiqRilK2WEcSgkLi83kEkKy+BtVptItfSQRqDA486EO7SV9wJyicx/NF48ZFbN4wACJ+7KT5G41F9flU0VsvY6BJSUwknouBaMvKZiKzB44XgwCMwJ1AHpCPbQxWNSlGpNpN8yZkgcLaCqrWL7R1AtFwRM8J8eFWRAzYTEKKguYGgT+Uk69T7IFRuYMPyXJStBhK0mDAvbpWMEi4jpXrqiAeExbnVtquybZW21td5OHLcIXbIXUiFFomYWIve1Ji37RAv7+nKnlLYKCldxYRrI4j65UmbVwRZWQRmSfRPTkRzquxLomU2+yPD53PvGE2mL+E8atPJgZRI4EnU+PSqWExBBhOnG1oq646Yvrx42ml9MuqoHrSAe79c6dNwttIaX+8sF2zeqB6vnSckSom9tePSr2BUARmkyQOkSB8aJq0Wg6Z31jarWWARIERQvebZyMa2ELc7MJM5pgdcw4ildndl9KczTpgcDceHMVbZxmOa/h5AdFZ0hXlyrH0+zfSkha3g3cSxhHHCokhUNzIJTIF0HgZsRBkGkNL8xEzNqPb57VxLj2V9ZOWIAGVItqANTQbAvKU4hJNp9vWtkLUbZz81bqig/sbdJ52CDHS5NE9qbuPsIzZCUjUwRA512n7Ptloawjbkd9wZpIuEmyQOVr+umV18Rf2/KsX5bi+RextUfKLpVw9pqPs18x5U7/aZsNvD4yWkhCHU58o0CgSFQOA0MdaUq6cJqcVJeRMuHR0fCnLiI/MofXlTVgVWM8/hSltEZcST+cHzn50x7OdnN6q5Wf3J/KOli9jRdeXyoViXKvProTilm/WlDED8UqlTGPpaUonSmbEKpB3xdUXgj7sA+M/rWrB2JzdE6MSvEySotsJ5TmV0A40WZexK0hDSEoaFh2kXA5io9nYvsGwkJBgDW9+laPY8ZpdVmXNkD0E+ria32Yy6NmFtUlxvNBkIbSj1SL+dP2Cx6S0hRIkpTPjAn20jMY0LT49JodgMe4HFiTkQJg8JOscqVlxKdF8c9p044xPP68aD4tHaPLaKSsOJTAHEEQfKDSntLb7jQBTBSb1b2HvUHlAizqLweXHxHSkvT10PhmV+oXN4sIcOoEZkAqXAX6RSkwMw86CofETqo2jx19VEt9i+t9Tjo7pJywSUgHhJv50vqgCxrRFOuROVxcvT0E2ccZMmw4df0rHtoyc3KB05+WtBi6fVWJd8qsLCa38qSnVJvfmJ86ubrMFT+aLBKtetqAl2mXdtBSnPpmMerhQAXkoVlHGYnkev1pUWIx4QRmMeB4cPZUO2H1JhSDBJ1oKGxq4rMeA9sAVayQyd4EEwOPlNa43EJWIIBFvjQhzargHdQlI6iTwvQ97GOE3OvSBRZBaUzlJmNeA+r1BiHSTr4f7VAHiDrNarcn5UuuS6ZKtQn6mje6ozuluJJQcnRSoFzwOUml/NwGnP303bEQttgdm2suO97tQCnLFsqVHl3bjmaZGFlHOjqWxWAloTI6dRY1Xxm2WEgmc0GDlg38ZjypAw+0H4Ul5al96DmWSkQBIKZuYjW3Q1YJAToSfCwpX2IL3cjHqJv2gTfJ5Lys4SU6gZjKiLSY0ApewqsikK4fV6Ysa2HCR6I0ubnwHLrVTD7LJKhlzZUlR5ZRqa04sSySULqxEpySt8n0rsRaRhmQDYNN/6E1K++Odch2TvXiGW0NpMpSkBOYyYAsJAojit6MaUZuzGX8Xej3Viz/QtTGVcc9ckQ+oYH5/0DfteXLjBBHornwlP61zo4v/ADE0x7dC8SrO6ZIBt90DXT50uFsfgT5V0VoMumxxjIotRDK24nU94RDhP/SfLLRPZLvePUH2RQ/eUW/7fnW2xH5KDzT7x+lcPLzGLOti7kg3il0KxCqu4lyheIXSkMKWIVegO2cAHClUXT7RyoziDQzamLDbKlHUaePCmwbT4FzSa5FraW0e9lTqNTyNVWRJ6+dVWnMyiSdTJomw6Pu2HOuijCw7scLAiLdT7hXuFxQGIWkizjakn1ix86h2biZtMDjzPyFbowh7bNV2rKLhkRQVILS5zJ08KX3WFsrzJJSUmRzFOW0Gs0LRGdPtHI0F2uMyc2ihwP1pUUTYf2Xjm8Wx3gCvRaevyNJ28+7KsOSpAlo+aZ4Hp1qrgtqqYdDqfBQ4EcUn510rCYprFMgjvIULg8+INBJx6a8mmnbm5Kmlkt3Qbj5TQzDbsvrVCW1eJ086ABKdaetmvoXhk5dQYI5GK92XuQhvvYghXJI09fOpsY4nOEISEJSNAABPzoAE4lw58h01FVX25ifdW+1nR2giJAg++q6XgY1oA1WDpVV9FW1LE/L651A67r9XoJKShURVqa2dXUc6UEEkwfL5mmjZe0cXjHUsYfu5tAn7qRElStQALn/alWK6Z9lmHOFBxbqSlp0hlKjyJlS+qQoJHrPKqzm4RbRMY7pJHTN1vs6wuHROTtXDGZxfeKlcwDZPqoPvzsRtkpKEAZpnxpvRjOzsVAcaV979qpWmCQojlWOMm2a5Qo5Vt5vveiPKjW4uCStnElQPoZeozhXvihW38UJ/SrG5O1lt9uEpKkrQZIuBlBFxylQuOMVrh71YgJ7vPIS4kuRGWxOgVbXl411PDbSbSyr0ShQ1JERXHdk7xsNNqQ+0lyYIOYJWnukRmiYmDE8Dzq43vLgVqthbnQB2QVEqmE6aEQI4V2Pqv0383LHJGbjt+Kr/AKcvSaiWng4OCfP8Mj3iebK1dnEZTJGhN9OduNI8fnNNe29r4VSP3DSm1AqnMsK7sQE+IM0rftCvw/XlTNa4whjhfS89kYLcpTaq2dX3nVCUnmSKq7De/h+Xwqfen+ADyUn4ihWxnCYABMKvAnrwrykleNfyd+DqbGp+rQ2E2GAt5Skrc/hpSBp+JU8NTqLCal2fs/OoqdBS0gZlcJjRI43PsrYOodU5iniAwgZyJBOQRlRl1TnISB0AHOn6fEmt0hGfI48RAW8eBw+HS0MzvbOgqCSEkBA0UoQCkKvGtc73vxdktjU94+A0pk2i7iHnlYp9OUPiW5/9saAD7oiBHSkPb+Iz4hXGIHsq21b+PBG6Wz1eSmhVXA/b3UOUmNa9L3D64VoEDBg8WEpmb/GatL253etK4xJHG1eftRq1kUHm9rLCs01Fj9oFQ1vQZeLMColvzUWFEq3Z9dMG5W2uyWUKPcWR6lcD8KV81btPFJkVBJ113HoiFXGvhUmGXMQQQdCNK5krbi4iZqJjbz6JyLKQrUT8KkB53h3gQ3KQQTSgrbZkxdRoQpZJkkknidamw6KgCdudZmfq9bka8Na8bGWeVbKXAkfr51IEBXcm/tqJarVMo5uNRFu5A4amgCm5rXialxKYI8K1kQPbQAT3Yw7DmKaTiVFLJV3yLWiwn7oJgE8Jr6Bx2z0vsdg2EFCciUpSruZEwQkKFxECuEbv7PH8VQ0IyjhY6kcb8K6Hhd5ChIDaQ3A0TYTe/rrJmfKo2aePDsZ3tnPdmEO2KbAjQjh8q5htvFOIdUgmSPrQ2poxO/izZV6U8eFvEuAST6/dVcfErYzKm40hWxmLUSfd+lda+yJTIwTilJKlrUUKJ0CBBCR4kz1tyrne8GwuyQ2oghazpw48NQfO0V0H7MXcmDUyQmCpTkkekDCL9JTanTknG0Ix45KdMOPbiJcBUhTcH8XdVHKQIpXxGyXtlPF5LCgSLLCQQDpZQteimJSUrhvE5EgyULVIHqVeKBbc30xMLazoKJIJTmKVAX8ADS02aXFdijtbFqdfcdXGZaioxYSddKol2sW5N+daTW5M5bfLPohvYGHWClwdpxgm0A2sNag2rjU4NAGHbQpSiAltAglRMACBczSw3tNxJXlVewk3+Ne7W2EvsTiC+rtQJSQMoSfyides1z4pdM6co1bLWE3uxgxf7OMMlThme+ClI0JUQNPfwrX7QNspdcTgi6ltKYXiXEJtniAlKemgniSbxQXcxjEgdsjFLQtwwrupVIBgelNxzqnvlshvDKK0Fa1LGYqcUFHNJBIhIArQ2o9GbbKVOXRS2vtRCCUtrWttNklZlRtF+VJWOJzSdTeiLJzqvwvUG1EyM3WPVRBULyStg2a8IrZIrBTBZoa8mvSNa8FAGE16RWtekUAeGt0CtUa1tyoJJBWRWyk2rAKCDEipJIg1iBUik0AWsoWmRUGUjTyOnnW2EdymLx41f7MEVIFHMokAJE1v+zx3f+41dQ2Bw+vGqzzsSamgA+MVKzRfdnH5CoBttUi61pzKA07s2FBHfSonscwlX5jHkDVZdFovkPbRdAgINgBwgyRJHUTVR/ayoMnvCNPvePKAKkYvY3sR5Ake4UKxouDSEhu5romTthSrRRvYW/LmEbWhLTS88ekVAiOcXPnS+cJaQYgTUReJFFJjNzXIQxWPdxTwU4qVqISkCyUgkCAKZtuEtFHZGOyhIEwFJAEg+QN+tIzeJKSlQ1BkeIM/CmTa2NK0hRtmgx6ppeZNSjRp0TUoTvs22jv0pQCVMggcFTY+vSg+P24txEQlP5RyqnjT3aoU+EUzNlnKDaJv2jpFbdrUKTIrzLTjEf/Z"/>
          <p:cNvSpPr>
            <a:spLocks noChangeAspect="1" noChangeArrowheads="1"/>
          </p:cNvSpPr>
          <p:nvPr/>
        </p:nvSpPr>
        <p:spPr bwMode="auto">
          <a:xfrm>
            <a:off x="63500" y="-871538"/>
            <a:ext cx="2524125"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220" name="Picture 4" descr="http://1.bp.blogspot.com/_UbsltCWz8po/S4fm4E3XDPI/AAAAAAAABYI/lqJdVOjoeSk/s400/NOTIFICACION+POR+ESTRADOS+ANTE+NOTARIO+PUBL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668458"/>
            <a:ext cx="2808312" cy="2000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http://www.anotapr.org/image.php?id=47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81" r="15731"/>
          <a:stretch/>
        </p:blipFill>
        <p:spPr bwMode="auto">
          <a:xfrm>
            <a:off x="6084168" y="3933056"/>
            <a:ext cx="2583180" cy="2255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147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descr="http://www.pysnnoticias.com/wp-content/uploads/2011/07/eb1e1_automatizaciC3B3n_7734550_92eb1e4a6f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852936"/>
            <a:ext cx="2286000" cy="2304256"/>
          </a:xfrm>
          <a:prstGeom prst="rect">
            <a:avLst/>
          </a:prstGeom>
          <a:noFill/>
          <a:scene3d>
            <a:camera prst="perspectiveContrastingLeftFacing"/>
            <a:lightRig rig="threePt" dir="t"/>
          </a:scene3d>
          <a:sp3d>
            <a:bevelT/>
          </a:sp3d>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64445" y="2720043"/>
            <a:ext cx="3279563" cy="3318850"/>
            <a:chOff x="6116973" y="2573991"/>
            <a:chExt cx="3279563" cy="3318850"/>
          </a:xfrm>
          <a:scene3d>
            <a:camera prst="perspectiveRelaxedModerately"/>
            <a:lightRig rig="threePt" dir="t"/>
          </a:scene3d>
        </p:grpSpPr>
        <p:sp>
          <p:nvSpPr>
            <p:cNvPr id="9" name="8 Flecha circular"/>
            <p:cNvSpPr/>
            <p:nvPr/>
          </p:nvSpPr>
          <p:spPr>
            <a:xfrm>
              <a:off x="6191672" y="2676612"/>
              <a:ext cx="3204864" cy="3128652"/>
            </a:xfrm>
            <a:prstGeom prst="circularArrow">
              <a:avLst>
                <a:gd name="adj1" fmla="val 12500"/>
                <a:gd name="adj2" fmla="val 1142319"/>
                <a:gd name="adj3" fmla="val 20457681"/>
                <a:gd name="adj4" fmla="val 13188777"/>
                <a:gd name="adj5" fmla="val 12500"/>
              </a:avLst>
            </a:prstGeom>
            <a:solidFill>
              <a:srgbClr val="6600CC"/>
            </a:solidFill>
            <a:ln>
              <a:solidFill>
                <a:srgbClr val="6600CC"/>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5" name="14 Flecha circular"/>
            <p:cNvSpPr/>
            <p:nvPr/>
          </p:nvSpPr>
          <p:spPr>
            <a:xfrm rot="14200381">
              <a:off x="6209665" y="2605947"/>
              <a:ext cx="3090599" cy="3275983"/>
            </a:xfrm>
            <a:prstGeom prst="circularArrow">
              <a:avLst>
                <a:gd name="adj1" fmla="val 12500"/>
                <a:gd name="adj2" fmla="val 1142319"/>
                <a:gd name="adj3" fmla="val 20457681"/>
                <a:gd name="adj4" fmla="val 12894224"/>
                <a:gd name="adj5" fmla="val 12500"/>
              </a:avLst>
            </a:prstGeom>
            <a:solidFill>
              <a:schemeClr val="accent1">
                <a:lumMod val="75000"/>
              </a:schemeClr>
            </a:solidFill>
            <a:ln>
              <a:solidFill>
                <a:schemeClr val="accent1">
                  <a:lumMod val="75000"/>
                </a:schemeClr>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15 Flecha circular"/>
            <p:cNvSpPr/>
            <p:nvPr/>
          </p:nvSpPr>
          <p:spPr>
            <a:xfrm rot="6714440">
              <a:off x="6098321" y="2622935"/>
              <a:ext cx="3318850" cy="3220962"/>
            </a:xfrm>
            <a:prstGeom prst="circularArrow">
              <a:avLst>
                <a:gd name="adj1" fmla="val 12500"/>
                <a:gd name="adj2" fmla="val 1142319"/>
                <a:gd name="adj3" fmla="val 20457681"/>
                <a:gd name="adj4" fmla="val 13976579"/>
                <a:gd name="adj5" fmla="val 12500"/>
              </a:avLst>
            </a:prstGeom>
            <a:solidFill>
              <a:srgbClr val="8357D1"/>
            </a:solidFill>
            <a:ln>
              <a:solidFill>
                <a:srgbClr val="8357D1"/>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18 Flecha circular"/>
            <p:cNvSpPr/>
            <p:nvPr/>
          </p:nvSpPr>
          <p:spPr>
            <a:xfrm>
              <a:off x="6191672" y="2676612"/>
              <a:ext cx="3204864" cy="3128652"/>
            </a:xfrm>
            <a:prstGeom prst="circularArrow">
              <a:avLst>
                <a:gd name="adj1" fmla="val 12500"/>
                <a:gd name="adj2" fmla="val 1142319"/>
                <a:gd name="adj3" fmla="val 20457681"/>
                <a:gd name="adj4" fmla="val 19970881"/>
                <a:gd name="adj5" fmla="val 12500"/>
              </a:avLst>
            </a:prstGeom>
            <a:solidFill>
              <a:srgbClr val="6600CC"/>
            </a:solidFill>
            <a:ln>
              <a:solidFill>
                <a:srgbClr val="6600CC"/>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sp>
        <p:nvSpPr>
          <p:cNvPr id="4" name="3 Rectángulo"/>
          <p:cNvSpPr/>
          <p:nvPr/>
        </p:nvSpPr>
        <p:spPr>
          <a:xfrm>
            <a:off x="4644008" y="1436069"/>
            <a:ext cx="4392488" cy="1384995"/>
          </a:xfrm>
          <a:prstGeom prst="rect">
            <a:avLst/>
          </a:prstGeom>
        </p:spPr>
        <p:txBody>
          <a:bodyPr wrap="square">
            <a:spAutoFit/>
          </a:bodyPr>
          <a:lstStyle/>
          <a:p>
            <a:pPr marL="914400" lvl="1" indent="-457200">
              <a:buFont typeface="Arial" pitchFamily="34" charset="0"/>
              <a:buChar char="•"/>
            </a:pPr>
            <a:r>
              <a:rPr lang="es-MX" sz="2800" dirty="0" smtClean="0"/>
              <a:t>Escrito</a:t>
            </a:r>
          </a:p>
          <a:p>
            <a:pPr marL="914400" lvl="1" indent="-457200">
              <a:buFont typeface="Arial" pitchFamily="34" charset="0"/>
              <a:buChar char="•"/>
            </a:pPr>
            <a:r>
              <a:rPr lang="es-MX" sz="2800" dirty="0" smtClean="0"/>
              <a:t>Vía Telefónica</a:t>
            </a:r>
          </a:p>
          <a:p>
            <a:pPr marL="914400" lvl="1" indent="-457200">
              <a:buFont typeface="Arial" pitchFamily="34" charset="0"/>
              <a:buChar char="•"/>
            </a:pPr>
            <a:r>
              <a:rPr lang="es-MX" sz="2800" dirty="0" smtClean="0"/>
              <a:t>Medios Informáticos</a:t>
            </a:r>
            <a:endParaRPr lang="es-MX" sz="2800" dirty="0"/>
          </a:p>
        </p:txBody>
      </p:sp>
      <p:pic>
        <p:nvPicPr>
          <p:cNvPr id="11266" name="Picture 2" descr="http://sp8.fotolog.com/photo/24/7/79/latripa/1227733101421_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8997" y="4700290"/>
            <a:ext cx="2232248" cy="1872208"/>
          </a:xfrm>
          <a:prstGeom prst="rect">
            <a:avLst/>
          </a:prstGeom>
          <a:ln>
            <a:noFill/>
          </a:ln>
          <a:effectLst>
            <a:softEdge rad="112500"/>
          </a:effectLst>
          <a:scene3d>
            <a:camera prst="isometricTopUp"/>
            <a:lightRig rig="threePt" dir="t"/>
          </a:scene3d>
          <a:sp3d>
            <a:bevelT/>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89875" y="1528403"/>
            <a:ext cx="4032448" cy="1200329"/>
          </a:xfrm>
          <a:prstGeom prst="rect">
            <a:avLst/>
          </a:prstGeom>
          <a:noFill/>
        </p:spPr>
        <p:txBody>
          <a:bodyPr wrap="square" rtlCol="0">
            <a:spAutoFit/>
          </a:bodyPr>
          <a:lstStyle/>
          <a:p>
            <a:r>
              <a:rPr lang="es-MX" sz="2400" dirty="0" smtClean="0"/>
              <a:t>Datos recabados en distintas modalidades pero </a:t>
            </a:r>
            <a:r>
              <a:rPr lang="es-MX" sz="2400" b="1" u="sng" dirty="0" smtClean="0">
                <a:solidFill>
                  <a:srgbClr val="93117E"/>
                </a:solidFill>
              </a:rPr>
              <a:t>asociados a una misma función</a:t>
            </a:r>
            <a:endParaRPr lang="es-MX" sz="2400" b="1" u="sng" dirty="0">
              <a:solidFill>
                <a:srgbClr val="93117E"/>
              </a:solidFill>
            </a:endParaRPr>
          </a:p>
        </p:txBody>
      </p:sp>
      <p:pic>
        <p:nvPicPr>
          <p:cNvPr id="11272" name="Picture 8" descr="http://safe-img04.olx.com.mx/ui/4/75/17/66536817_1-Fotos-de-paquete-de-ciber-cafe-pl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1289" y="2345305"/>
            <a:ext cx="2427664" cy="2427665"/>
          </a:xfrm>
          <a:prstGeom prst="rect">
            <a:avLst/>
          </a:prstGeom>
          <a:ln>
            <a:noFill/>
          </a:ln>
          <a:effectLst>
            <a:softEdge rad="112500"/>
          </a:effectLst>
          <a:scene3d>
            <a:camera prst="isometricTopUp"/>
            <a:lightRig rig="threePt" dir="t"/>
          </a:scene3d>
          <a:sp3d>
            <a:bevelT/>
          </a:sp3d>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23528" y="359778"/>
            <a:ext cx="5945474" cy="523220"/>
          </a:xfrm>
          <a:prstGeom prst="rect">
            <a:avLst/>
          </a:prstGeom>
          <a:noFill/>
        </p:spPr>
        <p:txBody>
          <a:bodyPr wrap="none" rtlCol="0">
            <a:spAutoFit/>
          </a:bodyPr>
          <a:lstStyle/>
          <a:p>
            <a:r>
              <a:rPr lang="es-MX" sz="2800" b="1" dirty="0" smtClean="0">
                <a:solidFill>
                  <a:schemeClr val="bg1"/>
                </a:solidFill>
                <a:effectLst>
                  <a:outerShdw blurRad="38100" dist="38100" dir="2700000" algn="tl">
                    <a:srgbClr val="000000">
                      <a:alpha val="43137"/>
                    </a:srgbClr>
                  </a:outerShdw>
                </a:effectLst>
              </a:rPr>
              <a:t>Es un solo sistema de datos personales</a:t>
            </a:r>
            <a:endParaRPr lang="es-MX" sz="2800" b="1" dirty="0">
              <a:solidFill>
                <a:schemeClr val="bg1"/>
              </a:solidFill>
              <a:effectLst>
                <a:outerShdw blurRad="38100" dist="38100" dir="2700000" algn="tl">
                  <a:srgbClr val="000000">
                    <a:alpha val="43137"/>
                  </a:srgbClr>
                </a:outerShdw>
              </a:effectLst>
            </a:endParaRPr>
          </a:p>
        </p:txBody>
      </p:sp>
      <p:pic>
        <p:nvPicPr>
          <p:cNvPr id="11274" name="Picture 10" descr="http://www.callcentershopping.com/media/catalog/category/call-center-ag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3933056"/>
            <a:ext cx="2369124" cy="2123073"/>
          </a:xfrm>
          <a:prstGeom prst="rect">
            <a:avLst/>
          </a:prstGeom>
          <a:ln>
            <a:noFill/>
          </a:ln>
          <a:effectLst>
            <a:softEdge rad="112500"/>
          </a:effectLst>
          <a:scene3d>
            <a:camera prst="isometricTopUp"/>
            <a:lightRig rig="threePt" dir="t"/>
          </a:scene3d>
          <a:sp3d>
            <a:bevelT/>
          </a:sp3d>
          <a:extLst>
            <a:ext uri="{909E8E84-426E-40DD-AFC4-6F175D3DCCD1}">
              <a14:hiddenFill xmlns:a14="http://schemas.microsoft.com/office/drawing/2010/main">
                <a:solidFill>
                  <a:srgbClr val="FFFFFF"/>
                </a:solidFill>
              </a14:hiddenFill>
            </a:ext>
          </a:extLst>
        </p:spPr>
      </p:pic>
      <p:sp>
        <p:nvSpPr>
          <p:cNvPr id="12" name="11 Flecha derecha"/>
          <p:cNvSpPr/>
          <p:nvPr/>
        </p:nvSpPr>
        <p:spPr>
          <a:xfrm>
            <a:off x="4644008" y="3579286"/>
            <a:ext cx="2592288" cy="1415306"/>
          </a:xfrm>
          <a:prstGeom prst="rightArrow">
            <a:avLst/>
          </a:prstGeom>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791080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07504" y="1196752"/>
            <a:ext cx="9036496" cy="1800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7" name="16 Grupo"/>
          <p:cNvGrpSpPr/>
          <p:nvPr/>
        </p:nvGrpSpPr>
        <p:grpSpPr>
          <a:xfrm>
            <a:off x="971600" y="4161854"/>
            <a:ext cx="3816424" cy="2435498"/>
            <a:chOff x="5364088" y="4005064"/>
            <a:chExt cx="3816424" cy="2435498"/>
          </a:xfrm>
        </p:grpSpPr>
        <p:sp>
          <p:nvSpPr>
            <p:cNvPr id="18" name="17 Flecha derecha"/>
            <p:cNvSpPr/>
            <p:nvPr/>
          </p:nvSpPr>
          <p:spPr>
            <a:xfrm>
              <a:off x="6300192" y="5733256"/>
              <a:ext cx="1512168" cy="252028"/>
            </a:xfrm>
            <a:prstGeom prst="rightArrow">
              <a:avLst/>
            </a:prstGeom>
            <a:solidFill>
              <a:srgbClr val="C00000"/>
            </a:solidFill>
            <a:ln>
              <a:solidFill>
                <a:srgbClr val="C00000"/>
              </a:solidFill>
            </a:ln>
            <a:scene3d>
              <a:camera prst="isometricBottom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Elipse"/>
            <p:cNvSpPr/>
            <p:nvPr/>
          </p:nvSpPr>
          <p:spPr>
            <a:xfrm>
              <a:off x="5364088" y="4005064"/>
              <a:ext cx="2295872" cy="1728192"/>
            </a:xfrm>
            <a:prstGeom prst="ellipse">
              <a:avLst/>
            </a:prstGeom>
            <a:solidFill>
              <a:schemeClr val="bg1"/>
            </a:solidFill>
            <a:ln w="38100">
              <a:solidFill>
                <a:srgbClr val="C00000"/>
              </a:solidFill>
            </a:ln>
            <a:scene3d>
              <a:camera prst="perspective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CuadroTexto"/>
            <p:cNvSpPr txBox="1"/>
            <p:nvPr/>
          </p:nvSpPr>
          <p:spPr>
            <a:xfrm>
              <a:off x="7329230" y="5517232"/>
              <a:ext cx="1851282" cy="923330"/>
            </a:xfrm>
            <a:prstGeom prst="rect">
              <a:avLst/>
            </a:prstGeom>
            <a:noFill/>
          </p:spPr>
          <p:txBody>
            <a:bodyPr wrap="square" rtlCol="0">
              <a:spAutoFit/>
            </a:bodyPr>
            <a:lstStyle/>
            <a:p>
              <a:pPr algn="ctr"/>
              <a:endParaRPr lang="es-MX" b="1" dirty="0" smtClean="0">
                <a:solidFill>
                  <a:srgbClr val="C00000"/>
                </a:solidFill>
              </a:endParaRPr>
            </a:p>
            <a:p>
              <a:pPr algn="ctr"/>
              <a:r>
                <a:rPr lang="es-MX" b="1" dirty="0" smtClean="0">
                  <a:solidFill>
                    <a:srgbClr val="C00000"/>
                  </a:solidFill>
                </a:rPr>
                <a:t>1 responsable</a:t>
              </a:r>
            </a:p>
            <a:p>
              <a:pPr algn="ctr"/>
              <a:r>
                <a:rPr lang="es-MX" b="1" dirty="0" smtClean="0">
                  <a:solidFill>
                    <a:srgbClr val="C00000"/>
                  </a:solidFill>
                </a:rPr>
                <a:t>1 sistema</a:t>
              </a:r>
              <a:endParaRPr lang="es-MX" b="1" dirty="0">
                <a:solidFill>
                  <a:srgbClr val="C00000"/>
                </a:solidFill>
              </a:endParaRPr>
            </a:p>
          </p:txBody>
        </p:sp>
      </p:grpSp>
      <p:grpSp>
        <p:nvGrpSpPr>
          <p:cNvPr id="13" name="12 Grupo"/>
          <p:cNvGrpSpPr/>
          <p:nvPr/>
        </p:nvGrpSpPr>
        <p:grpSpPr>
          <a:xfrm>
            <a:off x="3131840" y="4005064"/>
            <a:ext cx="3816424" cy="2435498"/>
            <a:chOff x="5364088" y="4005064"/>
            <a:chExt cx="3816424" cy="2435498"/>
          </a:xfrm>
        </p:grpSpPr>
        <p:sp>
          <p:nvSpPr>
            <p:cNvPr id="14" name="13 Flecha derecha"/>
            <p:cNvSpPr/>
            <p:nvPr/>
          </p:nvSpPr>
          <p:spPr>
            <a:xfrm>
              <a:off x="6300192" y="5733256"/>
              <a:ext cx="1512168" cy="252028"/>
            </a:xfrm>
            <a:prstGeom prst="rightArrow">
              <a:avLst/>
            </a:prstGeom>
            <a:solidFill>
              <a:srgbClr val="C00000"/>
            </a:solidFill>
            <a:ln>
              <a:solidFill>
                <a:srgbClr val="C00000"/>
              </a:solidFill>
            </a:ln>
            <a:scene3d>
              <a:camera prst="isometricBottom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Elipse"/>
            <p:cNvSpPr/>
            <p:nvPr/>
          </p:nvSpPr>
          <p:spPr>
            <a:xfrm>
              <a:off x="5364088" y="4005064"/>
              <a:ext cx="2295872" cy="1728192"/>
            </a:xfrm>
            <a:prstGeom prst="ellipse">
              <a:avLst/>
            </a:prstGeom>
            <a:solidFill>
              <a:schemeClr val="bg1"/>
            </a:solidFill>
            <a:ln w="38100">
              <a:solidFill>
                <a:srgbClr val="C00000"/>
              </a:solidFill>
            </a:ln>
            <a:scene3d>
              <a:camera prst="perspective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uadroTexto"/>
            <p:cNvSpPr txBox="1"/>
            <p:nvPr/>
          </p:nvSpPr>
          <p:spPr>
            <a:xfrm>
              <a:off x="7329230" y="5517232"/>
              <a:ext cx="1851282" cy="923330"/>
            </a:xfrm>
            <a:prstGeom prst="rect">
              <a:avLst/>
            </a:prstGeom>
            <a:noFill/>
          </p:spPr>
          <p:txBody>
            <a:bodyPr wrap="square" rtlCol="0">
              <a:spAutoFit/>
            </a:bodyPr>
            <a:lstStyle/>
            <a:p>
              <a:pPr algn="ctr"/>
              <a:endParaRPr lang="es-MX" b="1" dirty="0" smtClean="0">
                <a:solidFill>
                  <a:srgbClr val="C00000"/>
                </a:solidFill>
              </a:endParaRPr>
            </a:p>
            <a:p>
              <a:pPr algn="ctr"/>
              <a:r>
                <a:rPr lang="es-MX" b="1" dirty="0" smtClean="0">
                  <a:solidFill>
                    <a:srgbClr val="C00000"/>
                  </a:solidFill>
                </a:rPr>
                <a:t>1 responsable</a:t>
              </a:r>
            </a:p>
            <a:p>
              <a:pPr algn="ctr"/>
              <a:r>
                <a:rPr lang="es-MX" b="1" dirty="0" smtClean="0">
                  <a:solidFill>
                    <a:srgbClr val="C00000"/>
                  </a:solidFill>
                </a:rPr>
                <a:t>1 sistema</a:t>
              </a:r>
              <a:endParaRPr lang="es-MX" b="1" dirty="0">
                <a:solidFill>
                  <a:srgbClr val="C00000"/>
                </a:solidFill>
              </a:endParaRPr>
            </a:p>
          </p:txBody>
        </p:sp>
      </p:grpSp>
      <p:grpSp>
        <p:nvGrpSpPr>
          <p:cNvPr id="12" name="11 Grupo"/>
          <p:cNvGrpSpPr/>
          <p:nvPr/>
        </p:nvGrpSpPr>
        <p:grpSpPr>
          <a:xfrm>
            <a:off x="5364088" y="4005064"/>
            <a:ext cx="3779912" cy="2435498"/>
            <a:chOff x="5364088" y="4005064"/>
            <a:chExt cx="3779912" cy="2435498"/>
          </a:xfrm>
        </p:grpSpPr>
        <p:sp>
          <p:nvSpPr>
            <p:cNvPr id="11" name="10 Flecha derecha"/>
            <p:cNvSpPr/>
            <p:nvPr/>
          </p:nvSpPr>
          <p:spPr>
            <a:xfrm>
              <a:off x="6300192" y="5733256"/>
              <a:ext cx="1512168" cy="252028"/>
            </a:xfrm>
            <a:prstGeom prst="rightArrow">
              <a:avLst/>
            </a:prstGeom>
            <a:solidFill>
              <a:srgbClr val="C00000"/>
            </a:solidFill>
            <a:ln>
              <a:solidFill>
                <a:srgbClr val="C00000"/>
              </a:solidFill>
            </a:ln>
            <a:scene3d>
              <a:camera prst="isometricBottom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Elipse"/>
            <p:cNvSpPr/>
            <p:nvPr/>
          </p:nvSpPr>
          <p:spPr>
            <a:xfrm>
              <a:off x="5364088" y="4005064"/>
              <a:ext cx="2295872" cy="1728192"/>
            </a:xfrm>
            <a:prstGeom prst="ellipse">
              <a:avLst/>
            </a:prstGeom>
            <a:solidFill>
              <a:schemeClr val="bg1"/>
            </a:solidFill>
            <a:ln w="38100">
              <a:solidFill>
                <a:srgbClr val="C00000"/>
              </a:solidFill>
            </a:ln>
            <a:scene3d>
              <a:camera prst="perspective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7329230" y="5517232"/>
              <a:ext cx="1814770" cy="923330"/>
            </a:xfrm>
            <a:prstGeom prst="rect">
              <a:avLst/>
            </a:prstGeom>
            <a:noFill/>
          </p:spPr>
          <p:txBody>
            <a:bodyPr wrap="square" rtlCol="0">
              <a:spAutoFit/>
            </a:bodyPr>
            <a:lstStyle/>
            <a:p>
              <a:pPr algn="ctr"/>
              <a:endParaRPr lang="es-MX" b="1" dirty="0" smtClean="0">
                <a:solidFill>
                  <a:srgbClr val="C00000"/>
                </a:solidFill>
              </a:endParaRPr>
            </a:p>
            <a:p>
              <a:pPr algn="ctr"/>
              <a:r>
                <a:rPr lang="es-MX" b="1" dirty="0" smtClean="0">
                  <a:solidFill>
                    <a:srgbClr val="C00000"/>
                  </a:solidFill>
                </a:rPr>
                <a:t>   1 responsable</a:t>
              </a:r>
            </a:p>
            <a:p>
              <a:pPr algn="ctr"/>
              <a:r>
                <a:rPr lang="es-MX" b="1" dirty="0" smtClean="0">
                  <a:solidFill>
                    <a:srgbClr val="C00000"/>
                  </a:solidFill>
                </a:rPr>
                <a:t>1 sistema</a:t>
              </a:r>
              <a:endParaRPr lang="es-MX" b="1" dirty="0">
                <a:solidFill>
                  <a:srgbClr val="C00000"/>
                </a:solidFill>
              </a:endParaRPr>
            </a:p>
          </p:txBody>
        </p:sp>
      </p:grpSp>
      <p:sp>
        <p:nvSpPr>
          <p:cNvPr id="5" name="4 Elipse"/>
          <p:cNvSpPr/>
          <p:nvPr/>
        </p:nvSpPr>
        <p:spPr>
          <a:xfrm>
            <a:off x="2915816" y="1196752"/>
            <a:ext cx="3096344" cy="1656184"/>
          </a:xfrm>
          <a:prstGeom prst="ellipse">
            <a:avLst/>
          </a:prstGeom>
          <a:solidFill>
            <a:schemeClr val="bg1"/>
          </a:solidFill>
          <a:ln w="38100">
            <a:solidFill>
              <a:srgbClr val="C00000"/>
            </a:solidFill>
          </a:ln>
          <a:scene3d>
            <a:camera prst="perspective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p:txBody>
          <a:bodyPr/>
          <a:lstStyle/>
          <a:p>
            <a:r>
              <a:rPr lang="es-MX" dirty="0" smtClean="0"/>
              <a:t>También es un solo sistema si depende de una sola unidad administrativa</a:t>
            </a:r>
            <a:endParaRPr lang="es-MX" dirty="0"/>
          </a:p>
        </p:txBody>
      </p:sp>
      <p:grpSp>
        <p:nvGrpSpPr>
          <p:cNvPr id="22" name="21 Grupo"/>
          <p:cNvGrpSpPr/>
          <p:nvPr/>
        </p:nvGrpSpPr>
        <p:grpSpPr>
          <a:xfrm>
            <a:off x="1391431" y="1771923"/>
            <a:ext cx="5818446" cy="3398843"/>
            <a:chOff x="1391431" y="1771923"/>
            <a:chExt cx="5818446" cy="3398843"/>
          </a:xfrm>
        </p:grpSpPr>
        <p:sp>
          <p:nvSpPr>
            <p:cNvPr id="23" name="22 Forma libre"/>
            <p:cNvSpPr/>
            <p:nvPr/>
          </p:nvSpPr>
          <p:spPr>
            <a:xfrm>
              <a:off x="4030824" y="2589826"/>
              <a:ext cx="269829" cy="881518"/>
            </a:xfrm>
            <a:custGeom>
              <a:avLst/>
              <a:gdLst/>
              <a:ahLst/>
              <a:cxnLst/>
              <a:rect l="0" t="0" r="0" b="0"/>
              <a:pathLst>
                <a:path>
                  <a:moveTo>
                    <a:pt x="269829" y="0"/>
                  </a:moveTo>
                  <a:lnTo>
                    <a:pt x="269829" y="881518"/>
                  </a:lnTo>
                  <a:lnTo>
                    <a:pt x="0" y="881518"/>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23 Forma libre"/>
            <p:cNvSpPr/>
            <p:nvPr/>
          </p:nvSpPr>
          <p:spPr>
            <a:xfrm>
              <a:off x="4300654" y="2589826"/>
              <a:ext cx="2119368" cy="1763036"/>
            </a:xfrm>
            <a:custGeom>
              <a:avLst/>
              <a:gdLst/>
              <a:ahLst/>
              <a:cxnLst/>
              <a:rect l="0" t="0" r="0" b="0"/>
              <a:pathLst>
                <a:path>
                  <a:moveTo>
                    <a:pt x="0" y="0"/>
                  </a:moveTo>
                  <a:lnTo>
                    <a:pt x="0" y="1572192"/>
                  </a:lnTo>
                  <a:lnTo>
                    <a:pt x="2119368" y="1572192"/>
                  </a:lnTo>
                  <a:lnTo>
                    <a:pt x="2119368" y="1763036"/>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24 Forma libre"/>
            <p:cNvSpPr/>
            <p:nvPr/>
          </p:nvSpPr>
          <p:spPr>
            <a:xfrm>
              <a:off x="4254934" y="2589826"/>
              <a:ext cx="91440" cy="1763036"/>
            </a:xfrm>
            <a:custGeom>
              <a:avLst/>
              <a:gdLst/>
              <a:ahLst/>
              <a:cxnLst/>
              <a:rect l="0" t="0" r="0" b="0"/>
              <a:pathLst>
                <a:path>
                  <a:moveTo>
                    <a:pt x="45720" y="0"/>
                  </a:moveTo>
                  <a:lnTo>
                    <a:pt x="45720" y="1763036"/>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25 Forma libre"/>
            <p:cNvSpPr/>
            <p:nvPr/>
          </p:nvSpPr>
          <p:spPr>
            <a:xfrm>
              <a:off x="2181285" y="2589826"/>
              <a:ext cx="2119368" cy="1763036"/>
            </a:xfrm>
            <a:custGeom>
              <a:avLst/>
              <a:gdLst/>
              <a:ahLst/>
              <a:cxnLst/>
              <a:rect l="0" t="0" r="0" b="0"/>
              <a:pathLst>
                <a:path>
                  <a:moveTo>
                    <a:pt x="2119368" y="0"/>
                  </a:moveTo>
                  <a:lnTo>
                    <a:pt x="2119368" y="1572192"/>
                  </a:lnTo>
                  <a:lnTo>
                    <a:pt x="0" y="1572192"/>
                  </a:lnTo>
                  <a:lnTo>
                    <a:pt x="0" y="1763036"/>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26 Forma libre"/>
            <p:cNvSpPr/>
            <p:nvPr/>
          </p:nvSpPr>
          <p:spPr>
            <a:xfrm>
              <a:off x="3510799" y="1771923"/>
              <a:ext cx="1579709" cy="817903"/>
            </a:xfrm>
            <a:custGeom>
              <a:avLst/>
              <a:gdLst>
                <a:gd name="connsiteX0" fmla="*/ 0 w 1579709"/>
                <a:gd name="connsiteY0" fmla="*/ 0 h 817903"/>
                <a:gd name="connsiteX1" fmla="*/ 1579709 w 1579709"/>
                <a:gd name="connsiteY1" fmla="*/ 0 h 817903"/>
                <a:gd name="connsiteX2" fmla="*/ 1579709 w 1579709"/>
                <a:gd name="connsiteY2" fmla="*/ 817903 h 817903"/>
                <a:gd name="connsiteX3" fmla="*/ 0 w 1579709"/>
                <a:gd name="connsiteY3" fmla="*/ 817903 h 817903"/>
                <a:gd name="connsiteX4" fmla="*/ 0 w 1579709"/>
                <a:gd name="connsiteY4" fmla="*/ 0 h 81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709" h="817903">
                  <a:moveTo>
                    <a:pt x="0" y="0"/>
                  </a:moveTo>
                  <a:lnTo>
                    <a:pt x="1579709" y="0"/>
                  </a:lnTo>
                  <a:lnTo>
                    <a:pt x="1579709" y="817903"/>
                  </a:lnTo>
                  <a:lnTo>
                    <a:pt x="0" y="817903"/>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160" tIns="10160" rIns="10160" bIns="115415" numCol="1" spcCol="1270" anchor="ctr" anchorCtr="0">
              <a:noAutofit/>
            </a:bodyPr>
            <a:lstStyle/>
            <a:p>
              <a:pPr lvl="0" algn="ctr" defTabSz="711200">
                <a:lnSpc>
                  <a:spcPct val="90000"/>
                </a:lnSpc>
                <a:spcBef>
                  <a:spcPct val="0"/>
                </a:spcBef>
                <a:spcAft>
                  <a:spcPct val="35000"/>
                </a:spcAft>
              </a:pPr>
              <a:r>
                <a:rPr lang="es-MX" sz="1600" kern="1200" dirty="0" smtClean="0"/>
                <a:t>Subsecretaría</a:t>
              </a:r>
              <a:endParaRPr lang="es-MX" sz="1600" kern="1200" dirty="0"/>
            </a:p>
          </p:txBody>
        </p:sp>
        <p:sp>
          <p:nvSpPr>
            <p:cNvPr id="29" name="28 Forma libre"/>
            <p:cNvSpPr/>
            <p:nvPr/>
          </p:nvSpPr>
          <p:spPr>
            <a:xfrm>
              <a:off x="1391431" y="4352863"/>
              <a:ext cx="1579709" cy="817903"/>
            </a:xfrm>
            <a:custGeom>
              <a:avLst/>
              <a:gdLst>
                <a:gd name="connsiteX0" fmla="*/ 0 w 1579709"/>
                <a:gd name="connsiteY0" fmla="*/ 0 h 817903"/>
                <a:gd name="connsiteX1" fmla="*/ 1579709 w 1579709"/>
                <a:gd name="connsiteY1" fmla="*/ 0 h 817903"/>
                <a:gd name="connsiteX2" fmla="*/ 1579709 w 1579709"/>
                <a:gd name="connsiteY2" fmla="*/ 817903 h 817903"/>
                <a:gd name="connsiteX3" fmla="*/ 0 w 1579709"/>
                <a:gd name="connsiteY3" fmla="*/ 817903 h 817903"/>
                <a:gd name="connsiteX4" fmla="*/ 0 w 1579709"/>
                <a:gd name="connsiteY4" fmla="*/ 0 h 81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709" h="817903">
                  <a:moveTo>
                    <a:pt x="0" y="0"/>
                  </a:moveTo>
                  <a:lnTo>
                    <a:pt x="1579709" y="0"/>
                  </a:lnTo>
                  <a:lnTo>
                    <a:pt x="1579709" y="817903"/>
                  </a:lnTo>
                  <a:lnTo>
                    <a:pt x="0" y="817903"/>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160" tIns="10160" rIns="10160" bIns="115415" numCol="1" spcCol="1270" anchor="ctr" anchorCtr="0">
              <a:noAutofit/>
            </a:bodyPr>
            <a:lstStyle/>
            <a:p>
              <a:pPr lvl="0" algn="ctr" defTabSz="711200">
                <a:lnSpc>
                  <a:spcPct val="90000"/>
                </a:lnSpc>
                <a:spcBef>
                  <a:spcPct val="0"/>
                </a:spcBef>
                <a:spcAft>
                  <a:spcPct val="35000"/>
                </a:spcAft>
              </a:pPr>
              <a:r>
                <a:rPr lang="es-MX" sz="1600" kern="1200" dirty="0" smtClean="0"/>
                <a:t>Dirección</a:t>
              </a:r>
              <a:endParaRPr lang="es-MX" sz="1600" kern="1200" dirty="0"/>
            </a:p>
          </p:txBody>
        </p:sp>
        <p:sp>
          <p:nvSpPr>
            <p:cNvPr id="31" name="30 Forma libre"/>
            <p:cNvSpPr/>
            <p:nvPr/>
          </p:nvSpPr>
          <p:spPr>
            <a:xfrm>
              <a:off x="3510799" y="4352863"/>
              <a:ext cx="1579709" cy="817903"/>
            </a:xfrm>
            <a:custGeom>
              <a:avLst/>
              <a:gdLst>
                <a:gd name="connsiteX0" fmla="*/ 0 w 1579709"/>
                <a:gd name="connsiteY0" fmla="*/ 0 h 817903"/>
                <a:gd name="connsiteX1" fmla="*/ 1579709 w 1579709"/>
                <a:gd name="connsiteY1" fmla="*/ 0 h 817903"/>
                <a:gd name="connsiteX2" fmla="*/ 1579709 w 1579709"/>
                <a:gd name="connsiteY2" fmla="*/ 817903 h 817903"/>
                <a:gd name="connsiteX3" fmla="*/ 0 w 1579709"/>
                <a:gd name="connsiteY3" fmla="*/ 817903 h 817903"/>
                <a:gd name="connsiteX4" fmla="*/ 0 w 1579709"/>
                <a:gd name="connsiteY4" fmla="*/ 0 h 81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709" h="817903">
                  <a:moveTo>
                    <a:pt x="0" y="0"/>
                  </a:moveTo>
                  <a:lnTo>
                    <a:pt x="1579709" y="0"/>
                  </a:lnTo>
                  <a:lnTo>
                    <a:pt x="1579709" y="817903"/>
                  </a:lnTo>
                  <a:lnTo>
                    <a:pt x="0" y="817903"/>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160" tIns="10160" rIns="10160" bIns="115415" numCol="1" spcCol="1270" anchor="ctr" anchorCtr="0">
              <a:noAutofit/>
            </a:bodyPr>
            <a:lstStyle/>
            <a:p>
              <a:pPr lvl="0" algn="ctr" defTabSz="711200">
                <a:lnSpc>
                  <a:spcPct val="90000"/>
                </a:lnSpc>
                <a:spcBef>
                  <a:spcPct val="0"/>
                </a:spcBef>
                <a:spcAft>
                  <a:spcPct val="35000"/>
                </a:spcAft>
              </a:pPr>
              <a:r>
                <a:rPr lang="es-MX" sz="1600" kern="1200" dirty="0" smtClean="0"/>
                <a:t>Dirección </a:t>
              </a:r>
              <a:endParaRPr lang="es-MX" sz="1600" kern="1200" dirty="0"/>
            </a:p>
          </p:txBody>
        </p:sp>
        <p:sp>
          <p:nvSpPr>
            <p:cNvPr id="33" name="32 Forma libre"/>
            <p:cNvSpPr/>
            <p:nvPr/>
          </p:nvSpPr>
          <p:spPr>
            <a:xfrm>
              <a:off x="5630168" y="4352863"/>
              <a:ext cx="1579709" cy="817903"/>
            </a:xfrm>
            <a:custGeom>
              <a:avLst/>
              <a:gdLst>
                <a:gd name="connsiteX0" fmla="*/ 0 w 1579709"/>
                <a:gd name="connsiteY0" fmla="*/ 0 h 817903"/>
                <a:gd name="connsiteX1" fmla="*/ 1579709 w 1579709"/>
                <a:gd name="connsiteY1" fmla="*/ 0 h 817903"/>
                <a:gd name="connsiteX2" fmla="*/ 1579709 w 1579709"/>
                <a:gd name="connsiteY2" fmla="*/ 817903 h 817903"/>
                <a:gd name="connsiteX3" fmla="*/ 0 w 1579709"/>
                <a:gd name="connsiteY3" fmla="*/ 817903 h 817903"/>
                <a:gd name="connsiteX4" fmla="*/ 0 w 1579709"/>
                <a:gd name="connsiteY4" fmla="*/ 0 h 81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709" h="817903">
                  <a:moveTo>
                    <a:pt x="0" y="0"/>
                  </a:moveTo>
                  <a:lnTo>
                    <a:pt x="1579709" y="0"/>
                  </a:lnTo>
                  <a:lnTo>
                    <a:pt x="1579709" y="817903"/>
                  </a:lnTo>
                  <a:lnTo>
                    <a:pt x="0" y="817903"/>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160" tIns="10160" rIns="10160" bIns="115415" numCol="1" spcCol="1270" anchor="ctr" anchorCtr="0">
              <a:noAutofit/>
            </a:bodyPr>
            <a:lstStyle/>
            <a:p>
              <a:pPr lvl="0" algn="ctr" defTabSz="711200">
                <a:lnSpc>
                  <a:spcPct val="90000"/>
                </a:lnSpc>
                <a:spcBef>
                  <a:spcPct val="0"/>
                </a:spcBef>
                <a:spcAft>
                  <a:spcPct val="35000"/>
                </a:spcAft>
              </a:pPr>
              <a:r>
                <a:rPr lang="es-MX" sz="1600" kern="1200" dirty="0" smtClean="0"/>
                <a:t>Dirección</a:t>
              </a:r>
              <a:endParaRPr lang="es-MX" sz="1600" kern="1200" dirty="0"/>
            </a:p>
          </p:txBody>
        </p:sp>
        <p:sp>
          <p:nvSpPr>
            <p:cNvPr id="35" name="34 Forma libre"/>
            <p:cNvSpPr/>
            <p:nvPr/>
          </p:nvSpPr>
          <p:spPr>
            <a:xfrm>
              <a:off x="2451115" y="3062393"/>
              <a:ext cx="1579709" cy="817903"/>
            </a:xfrm>
            <a:custGeom>
              <a:avLst/>
              <a:gdLst>
                <a:gd name="connsiteX0" fmla="*/ 0 w 1579709"/>
                <a:gd name="connsiteY0" fmla="*/ 0 h 817903"/>
                <a:gd name="connsiteX1" fmla="*/ 1579709 w 1579709"/>
                <a:gd name="connsiteY1" fmla="*/ 0 h 817903"/>
                <a:gd name="connsiteX2" fmla="*/ 1579709 w 1579709"/>
                <a:gd name="connsiteY2" fmla="*/ 817903 h 817903"/>
                <a:gd name="connsiteX3" fmla="*/ 0 w 1579709"/>
                <a:gd name="connsiteY3" fmla="*/ 817903 h 817903"/>
                <a:gd name="connsiteX4" fmla="*/ 0 w 1579709"/>
                <a:gd name="connsiteY4" fmla="*/ 0 h 81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709" h="817903">
                  <a:moveTo>
                    <a:pt x="0" y="0"/>
                  </a:moveTo>
                  <a:lnTo>
                    <a:pt x="1579709" y="0"/>
                  </a:lnTo>
                  <a:lnTo>
                    <a:pt x="1579709" y="817903"/>
                  </a:lnTo>
                  <a:lnTo>
                    <a:pt x="0" y="817903"/>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160" tIns="10160" rIns="10160" bIns="115415" numCol="1" spcCol="1270" anchor="ctr" anchorCtr="0">
              <a:noAutofit/>
            </a:bodyPr>
            <a:lstStyle/>
            <a:p>
              <a:pPr lvl="0" algn="ctr" defTabSz="711200">
                <a:lnSpc>
                  <a:spcPct val="90000"/>
                </a:lnSpc>
                <a:spcBef>
                  <a:spcPct val="0"/>
                </a:spcBef>
                <a:spcAft>
                  <a:spcPct val="35000"/>
                </a:spcAft>
              </a:pPr>
              <a:r>
                <a:rPr lang="es-MX" sz="1600" kern="1200" dirty="0" smtClean="0"/>
                <a:t>Adjunta</a:t>
              </a:r>
              <a:endParaRPr lang="es-MX" sz="1600" kern="1200" dirty="0"/>
            </a:p>
          </p:txBody>
        </p:sp>
      </p:grpSp>
      <p:sp>
        <p:nvSpPr>
          <p:cNvPr id="6" name="5 Flecha derecha"/>
          <p:cNvSpPr/>
          <p:nvPr/>
        </p:nvSpPr>
        <p:spPr>
          <a:xfrm>
            <a:off x="5940152" y="1916832"/>
            <a:ext cx="1512168" cy="252028"/>
          </a:xfrm>
          <a:prstGeom prst="rightArrow">
            <a:avLst/>
          </a:prstGeom>
          <a:solidFill>
            <a:srgbClr val="C00000"/>
          </a:solidFill>
          <a:ln>
            <a:solidFill>
              <a:srgbClr val="C00000"/>
            </a:solidFill>
          </a:ln>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7329231" y="1497558"/>
            <a:ext cx="1510991" cy="923330"/>
          </a:xfrm>
          <a:prstGeom prst="rect">
            <a:avLst/>
          </a:prstGeom>
          <a:noFill/>
        </p:spPr>
        <p:txBody>
          <a:bodyPr wrap="none" rtlCol="0">
            <a:spAutoFit/>
          </a:bodyPr>
          <a:lstStyle/>
          <a:p>
            <a:pPr algn="ctr"/>
            <a:r>
              <a:rPr lang="es-MX" b="1" dirty="0" smtClean="0">
                <a:solidFill>
                  <a:srgbClr val="C00000"/>
                </a:solidFill>
              </a:rPr>
              <a:t>1 responsable</a:t>
            </a:r>
          </a:p>
          <a:p>
            <a:pPr algn="ctr"/>
            <a:endParaRPr lang="es-MX" b="1" dirty="0">
              <a:solidFill>
                <a:srgbClr val="C00000"/>
              </a:solidFill>
            </a:endParaRPr>
          </a:p>
          <a:p>
            <a:pPr algn="ctr"/>
            <a:r>
              <a:rPr lang="es-MX" b="1" dirty="0" smtClean="0">
                <a:solidFill>
                  <a:srgbClr val="C00000"/>
                </a:solidFill>
              </a:rPr>
              <a:t>1 sistema</a:t>
            </a:r>
            <a:endParaRPr lang="es-MX" b="1" dirty="0">
              <a:solidFill>
                <a:srgbClr val="C00000"/>
              </a:solidFill>
            </a:endParaRPr>
          </a:p>
        </p:txBody>
      </p:sp>
      <p:sp>
        <p:nvSpPr>
          <p:cNvPr id="9" name="8 CuadroTexto"/>
          <p:cNvSpPr txBox="1"/>
          <p:nvPr/>
        </p:nvSpPr>
        <p:spPr>
          <a:xfrm>
            <a:off x="323528" y="1779220"/>
            <a:ext cx="1223797" cy="461665"/>
          </a:xfrm>
          <a:prstGeom prst="rect">
            <a:avLst/>
          </a:prstGeom>
          <a:noFill/>
        </p:spPr>
        <p:txBody>
          <a:bodyPr wrap="none" rtlCol="0">
            <a:spAutoFit/>
          </a:bodyPr>
          <a:lstStyle/>
          <a:p>
            <a:r>
              <a:rPr lang="es-MX" sz="2400" b="1" dirty="0" smtClean="0">
                <a:solidFill>
                  <a:srgbClr val="C00000"/>
                </a:solidFill>
              </a:rPr>
              <a:t>Óptimo </a:t>
            </a:r>
            <a:endParaRPr lang="es-MX" sz="2400" b="1" dirty="0">
              <a:solidFill>
                <a:srgbClr val="C00000"/>
              </a:solidFill>
            </a:endParaRPr>
          </a:p>
        </p:txBody>
      </p:sp>
    </p:spTree>
    <p:extLst>
      <p:ext uri="{BB962C8B-B14F-4D97-AF65-F5344CB8AC3E}">
        <p14:creationId xmlns:p14="http://schemas.microsoft.com/office/powerpoint/2010/main" val="42532536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2037784" y="2373622"/>
            <a:ext cx="1296144" cy="1822724"/>
            <a:chOff x="6156176" y="1916832"/>
            <a:chExt cx="1952625" cy="3190876"/>
          </a:xfrm>
          <a:scene3d>
            <a:camera prst="isometricRightUp"/>
            <a:lightRig rig="threePt" dir="t"/>
          </a:scene3d>
        </p:grpSpPr>
        <p:pic>
          <p:nvPicPr>
            <p:cNvPr id="16" name="Picture 6" descr="http://www.ipicyt.edu.mx/storage-sipicyt/general/cedula.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916832"/>
              <a:ext cx="1952625" cy="3190876"/>
            </a:xfrm>
            <a:prstGeom prst="rect">
              <a:avLst/>
            </a:prstGeom>
            <a:noFill/>
            <a:extLst>
              <a:ext uri="{909E8E84-426E-40DD-AFC4-6F175D3DCCD1}">
                <a14:hiddenFill xmlns:a14="http://schemas.microsoft.com/office/drawing/2010/main">
                  <a:solidFill>
                    <a:srgbClr val="FFFFFF"/>
                  </a:solidFill>
                </a14:hiddenFill>
              </a:ext>
            </a:extLst>
          </p:spPr>
        </p:pic>
        <p:sp>
          <p:nvSpPr>
            <p:cNvPr id="17" name="16 Elipse"/>
            <p:cNvSpPr/>
            <p:nvPr/>
          </p:nvSpPr>
          <p:spPr>
            <a:xfrm>
              <a:off x="6156176" y="3717032"/>
              <a:ext cx="115212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Elipse"/>
            <p:cNvSpPr/>
            <p:nvPr/>
          </p:nvSpPr>
          <p:spPr>
            <a:xfrm>
              <a:off x="7596336" y="3717032"/>
              <a:ext cx="4236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0" name="Picture 10" descr="http://www.gestoriadeoriente.com/tramitar_acta_matrimonio_archivos/actap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3693182"/>
            <a:ext cx="1200670" cy="1559312"/>
          </a:xfrm>
          <a:prstGeom prst="rect">
            <a:avLst/>
          </a:prstGeom>
          <a:noFill/>
          <a:scene3d>
            <a:camera prst="perspectiveLeft"/>
            <a:lightRig rig="threePt" dir="t"/>
          </a:scene3d>
          <a:extLst>
            <a:ext uri="{909E8E84-426E-40DD-AFC4-6F175D3DCCD1}">
              <a14:hiddenFill xmlns:a14="http://schemas.microsoft.com/office/drawing/2010/main">
                <a:solidFill>
                  <a:srgbClr val="FFFFFF"/>
                </a:solidFill>
              </a14:hiddenFill>
            </a:ext>
          </a:extLst>
        </p:spPr>
      </p:pic>
      <p:pic>
        <p:nvPicPr>
          <p:cNvPr id="19" name="Picture 8" descr="http://www.new.sergioortizjuarez.com/wp-content/uploads/2008/11/rfc_thac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068959"/>
            <a:ext cx="1815371" cy="3367485"/>
          </a:xfrm>
          <a:prstGeom prst="rect">
            <a:avLst/>
          </a:prstGeom>
          <a:noFill/>
          <a:scene3d>
            <a:camera prst="perspectiveRelaxed"/>
            <a:lightRig rig="threePt" dir="t"/>
          </a:scene3d>
          <a:extLst>
            <a:ext uri="{909E8E84-426E-40DD-AFC4-6F175D3DCCD1}">
              <a14:hiddenFill xmlns:a14="http://schemas.microsoft.com/office/drawing/2010/main">
                <a:solidFill>
                  <a:srgbClr val="FFFFFF"/>
                </a:solidFill>
              </a14:hiddenFill>
            </a:ext>
          </a:extLst>
        </p:spPr>
      </p:pic>
      <p:pic>
        <p:nvPicPr>
          <p:cNvPr id="15368" name="Picture 8" descr="http://img.vitonica.com/2008/12/edades.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4417" y="4509119"/>
            <a:ext cx="2525480" cy="194967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sz="3200" dirty="0" smtClean="0"/>
              <a:t>A todo dato un sistema</a:t>
            </a:r>
            <a:endParaRPr lang="es-MX" sz="3200" dirty="0"/>
          </a:p>
        </p:txBody>
      </p:sp>
      <p:sp>
        <p:nvSpPr>
          <p:cNvPr id="3" name="2 Marcador de contenido"/>
          <p:cNvSpPr>
            <a:spLocks noGrp="1"/>
          </p:cNvSpPr>
          <p:nvPr>
            <p:ph idx="1"/>
          </p:nvPr>
        </p:nvSpPr>
        <p:spPr>
          <a:xfrm>
            <a:off x="6346125" y="3434181"/>
            <a:ext cx="2602632" cy="1684784"/>
          </a:xfrm>
        </p:spPr>
        <p:txBody>
          <a:bodyPr/>
          <a:lstStyle/>
          <a:p>
            <a:pPr marL="0" indent="0" algn="ctr">
              <a:buNone/>
            </a:pPr>
            <a:r>
              <a:rPr lang="es-MX" b="1" dirty="0" smtClean="0">
                <a:solidFill>
                  <a:srgbClr val="C00000"/>
                </a:solidFill>
              </a:rPr>
              <a:t>Sistema de datos personales</a:t>
            </a:r>
            <a:endParaRPr lang="es-MX" b="1" dirty="0">
              <a:solidFill>
                <a:srgbClr val="C00000"/>
              </a:solidFill>
            </a:endParaRPr>
          </a:p>
        </p:txBody>
      </p:sp>
      <p:pic>
        <p:nvPicPr>
          <p:cNvPr id="15362" name="Picture 2" descr="http://www.glam-makeup.com/blog/wp-content/uploads/2009/01/tipo_rostr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1827932"/>
            <a:ext cx="1423987" cy="1904999"/>
          </a:xfrm>
          <a:prstGeom prst="rect">
            <a:avLst/>
          </a:prstGeom>
          <a:noFill/>
          <a:scene3d>
            <a:camera prst="isometricRightUp"/>
            <a:lightRig rig="threePt" dir="t"/>
          </a:scene3d>
          <a:extLst>
            <a:ext uri="{909E8E84-426E-40DD-AFC4-6F175D3DCCD1}">
              <a14:hiddenFill xmlns:a14="http://schemas.microsoft.com/office/drawing/2010/main">
                <a:solidFill>
                  <a:srgbClr val="FFFFFF"/>
                </a:solidFill>
              </a14:hiddenFill>
            </a:ext>
          </a:extLst>
        </p:spPr>
      </p:pic>
      <p:pic>
        <p:nvPicPr>
          <p:cNvPr id="15364" name="Picture 4" descr="http://scclasesparticularesleon.com/Imagnes/Firma.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0267" y="4617879"/>
            <a:ext cx="1629010" cy="17321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es.dreamstime.com/huella-digital-thumb3465696.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402" y="1558616"/>
            <a:ext cx="1177653" cy="1221815"/>
          </a:xfrm>
          <a:prstGeom prst="rect">
            <a:avLst/>
          </a:prstGeom>
          <a:noFill/>
          <a:scene3d>
            <a:camera prst="isometricRightUp"/>
            <a:lightRig rig="threePt" dir="t"/>
          </a:scene3d>
          <a:extLst>
            <a:ext uri="{909E8E84-426E-40DD-AFC4-6F175D3DCCD1}">
              <a14:hiddenFill xmlns:a14="http://schemas.microsoft.com/office/drawing/2010/main">
                <a:solidFill>
                  <a:srgbClr val="FFFFFF"/>
                </a:solidFill>
              </a14:hiddenFill>
            </a:ext>
          </a:extLst>
        </p:spPr>
      </p:pic>
      <p:sp>
        <p:nvSpPr>
          <p:cNvPr id="6" name="5 Cheurón"/>
          <p:cNvSpPr/>
          <p:nvPr/>
        </p:nvSpPr>
        <p:spPr>
          <a:xfrm>
            <a:off x="5220072" y="1875053"/>
            <a:ext cx="768622" cy="3426155"/>
          </a:xfrm>
          <a:prstGeom prst="chevron">
            <a:avLst>
              <a:gd name="adj" fmla="val 62429"/>
            </a:avLst>
          </a:prstGeom>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21 Cheurón"/>
          <p:cNvSpPr/>
          <p:nvPr/>
        </p:nvSpPr>
        <p:spPr>
          <a:xfrm>
            <a:off x="5580112" y="2060848"/>
            <a:ext cx="768622" cy="3456384"/>
          </a:xfrm>
          <a:prstGeom prst="chevron">
            <a:avLst>
              <a:gd name="adj" fmla="val 62429"/>
            </a:avLst>
          </a:prstGeom>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3101874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68382" y="2348880"/>
            <a:ext cx="6408712" cy="2018655"/>
          </a:xfrm>
        </p:spPr>
        <p:txBody>
          <a:bodyPr>
            <a:noAutofit/>
          </a:bodyPr>
          <a:lstStyle/>
          <a:p>
            <a:r>
              <a:rPr lang="es-MX" b="1" dirty="0" smtClean="0"/>
              <a:t>Obligaciones relacionadas a la posesión de sistemas de datos personales</a:t>
            </a:r>
            <a:endParaRPr lang="es-MX" b="1" dirty="0"/>
          </a:p>
        </p:txBody>
      </p:sp>
      <p:sp>
        <p:nvSpPr>
          <p:cNvPr id="4" name="3 CuadroTexto"/>
          <p:cNvSpPr txBox="1"/>
          <p:nvPr/>
        </p:nvSpPr>
        <p:spPr>
          <a:xfrm>
            <a:off x="611560" y="1268760"/>
            <a:ext cx="1737976" cy="3770263"/>
          </a:xfrm>
          <a:prstGeom prst="rect">
            <a:avLst/>
          </a:prstGeom>
          <a:noFill/>
        </p:spPr>
        <p:txBody>
          <a:bodyPr wrap="none" rtlCol="0">
            <a:spAutoFit/>
          </a:bodyPr>
          <a:lstStyle/>
          <a:p>
            <a:r>
              <a:rPr lang="es-MX" sz="23900" b="1" dirty="0" smtClean="0">
                <a:solidFill>
                  <a:srgbClr val="93117E"/>
                </a:solidFill>
              </a:rPr>
              <a:t>3</a:t>
            </a:r>
            <a:endParaRPr lang="es-MX" sz="23900" b="1" dirty="0">
              <a:solidFill>
                <a:srgbClr val="93117E"/>
              </a:solidFill>
            </a:endParaRPr>
          </a:p>
        </p:txBody>
      </p:sp>
    </p:spTree>
    <p:extLst>
      <p:ext uri="{BB962C8B-B14F-4D97-AF65-F5344CB8AC3E}">
        <p14:creationId xmlns:p14="http://schemas.microsoft.com/office/powerpoint/2010/main" val="19238582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Obligaciones de los Entes Públicos </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51520" y="1340768"/>
            <a:ext cx="8568952" cy="5112568"/>
          </a:xfrm>
        </p:spPr>
        <p:txBody>
          <a:bodyPr>
            <a:noAutofit/>
          </a:bodyPr>
          <a:lstStyle/>
          <a:p>
            <a:pPr lvl="0" algn="just">
              <a:buNone/>
            </a:pPr>
            <a:r>
              <a:rPr lang="es-MX"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Respecto de </a:t>
            </a:r>
            <a:r>
              <a:rPr lang="es-MX"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los sistemas de datos </a:t>
            </a:r>
            <a:r>
              <a:rPr lang="es-MX"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personales</a:t>
            </a:r>
          </a:p>
          <a:p>
            <a:pPr lvl="0" algn="just">
              <a:buNone/>
            </a:pPr>
            <a:endParaRPr lang="es-MX" sz="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just">
              <a:buClr>
                <a:srgbClr val="C00000"/>
              </a:buClr>
              <a:buFont typeface="Wingdings" pitchFamily="2" charset="2"/>
              <a:buChar char="ü"/>
            </a:pPr>
            <a:r>
              <a:rPr lang="es-MX" sz="1800" dirty="0">
                <a:latin typeface="Arial" pitchFamily="34" charset="0"/>
                <a:cs typeface="Arial" pitchFamily="34" charset="0"/>
              </a:rPr>
              <a:t>Determinar la creación, modificación o supresión de sus sistemas de datos personales (artículo 6, LPDPDF).</a:t>
            </a:r>
          </a:p>
          <a:p>
            <a:pPr algn="just">
              <a:buClr>
                <a:srgbClr val="C00000"/>
              </a:buClr>
              <a:buFont typeface="Wingdings" pitchFamily="2" charset="2"/>
              <a:buChar char="ü"/>
            </a:pPr>
            <a:r>
              <a:rPr lang="es-MX" sz="1800" dirty="0">
                <a:latin typeface="Arial" pitchFamily="34" charset="0"/>
                <a:cs typeface="Arial" pitchFamily="34" charset="0"/>
              </a:rPr>
              <a:t>Proceder, conforme a las disposiciones normativas, a la integración, tratamiento y tutela de sus sistemas de datos personales (artículo 7, LPDPDF).</a:t>
            </a:r>
          </a:p>
          <a:p>
            <a:pPr algn="just">
              <a:buClr>
                <a:srgbClr val="C00000"/>
              </a:buClr>
              <a:buFont typeface="Wingdings" pitchFamily="2" charset="2"/>
              <a:buChar char="ü"/>
            </a:pPr>
            <a:r>
              <a:rPr lang="es-MX" sz="1800" dirty="0">
                <a:latin typeface="Arial" pitchFamily="34" charset="0"/>
                <a:cs typeface="Arial" pitchFamily="34" charset="0"/>
              </a:rPr>
              <a:t>Inscribir los sistemas de datos personales en el registro habilitado por el </a:t>
            </a:r>
            <a:r>
              <a:rPr lang="es-MX" sz="1800" dirty="0" smtClean="0">
                <a:latin typeface="Arial" pitchFamily="34" charset="0"/>
                <a:cs typeface="Arial" pitchFamily="34" charset="0"/>
              </a:rPr>
              <a:t>INFODF (</a:t>
            </a:r>
            <a:r>
              <a:rPr lang="es-MX" sz="1800" dirty="0">
                <a:latin typeface="Arial" pitchFamily="34" charset="0"/>
                <a:cs typeface="Arial" pitchFamily="34" charset="0"/>
              </a:rPr>
              <a:t>artículo 8, LPDPDF).</a:t>
            </a:r>
          </a:p>
          <a:p>
            <a:pPr algn="just">
              <a:buClr>
                <a:srgbClr val="C00000"/>
              </a:buClr>
              <a:buFont typeface="Wingdings" pitchFamily="2" charset="2"/>
              <a:buChar char="ü"/>
            </a:pPr>
            <a:r>
              <a:rPr lang="es-MX" sz="1800" dirty="0">
                <a:latin typeface="Arial" pitchFamily="34" charset="0"/>
                <a:cs typeface="Arial" pitchFamily="34" charset="0"/>
              </a:rPr>
              <a:t>Cumplir con el deber de información hacia los interesados (artículo 9, LPDPDF).</a:t>
            </a:r>
          </a:p>
          <a:p>
            <a:pPr algn="just">
              <a:buClr>
                <a:srgbClr val="C00000"/>
              </a:buClr>
              <a:buFont typeface="Wingdings" pitchFamily="2" charset="2"/>
              <a:buChar char="ü"/>
            </a:pPr>
            <a:r>
              <a:rPr lang="es-MX" sz="1800" dirty="0">
                <a:latin typeface="Arial" pitchFamily="34" charset="0"/>
                <a:cs typeface="Arial" pitchFamily="34" charset="0"/>
              </a:rPr>
              <a:t>No proceder a la creación de sistemas de datos personales sensibles (artículo </a:t>
            </a:r>
            <a:r>
              <a:rPr lang="es-MX" sz="1800" dirty="0" smtClean="0">
                <a:latin typeface="Arial" pitchFamily="34" charset="0"/>
                <a:cs typeface="Arial" pitchFamily="34" charset="0"/>
              </a:rPr>
              <a:t>10, </a:t>
            </a:r>
            <a:r>
              <a:rPr lang="es-MX" sz="1800" dirty="0">
                <a:latin typeface="Arial" pitchFamily="34" charset="0"/>
                <a:cs typeface="Arial" pitchFamily="34" charset="0"/>
              </a:rPr>
              <a:t>LPDPDF).</a:t>
            </a:r>
          </a:p>
          <a:p>
            <a:pPr algn="just">
              <a:buClr>
                <a:srgbClr val="C00000"/>
              </a:buClr>
              <a:buFont typeface="Wingdings" pitchFamily="2" charset="2"/>
              <a:buChar char="ü"/>
            </a:pPr>
            <a:r>
              <a:rPr lang="es-MX" sz="1800" dirty="0">
                <a:latin typeface="Arial" pitchFamily="34" charset="0"/>
                <a:cs typeface="Arial" pitchFamily="34" charset="0"/>
              </a:rPr>
              <a:t>Adoptar y notificar al </a:t>
            </a:r>
            <a:r>
              <a:rPr lang="es-MX" sz="1800" dirty="0" smtClean="0">
                <a:latin typeface="Arial" pitchFamily="34" charset="0"/>
                <a:cs typeface="Arial" pitchFamily="34" charset="0"/>
              </a:rPr>
              <a:t>INFODF las </a:t>
            </a:r>
            <a:r>
              <a:rPr lang="es-MX" sz="1800" dirty="0">
                <a:latin typeface="Arial" pitchFamily="34" charset="0"/>
                <a:cs typeface="Arial" pitchFamily="34" charset="0"/>
              </a:rPr>
              <a:t>medidas de seguridad técnica y organizativa, para garantizar la </a:t>
            </a:r>
            <a:r>
              <a:rPr lang="es-MX" sz="1800" dirty="0" smtClean="0">
                <a:latin typeface="Arial" pitchFamily="34" charset="0"/>
                <a:cs typeface="Arial" pitchFamily="34" charset="0"/>
              </a:rPr>
              <a:t>seguridad </a:t>
            </a:r>
            <a:r>
              <a:rPr lang="es-MX" sz="1800" dirty="0">
                <a:latin typeface="Arial" pitchFamily="34" charset="0"/>
                <a:cs typeface="Arial" pitchFamily="34" charset="0"/>
              </a:rPr>
              <a:t>de sus sistemas de datos personales, a objeto de preservarlos de alteraciones, pérdidas, transmisiones y accesos no autorizados (artículos 13 y 14, LPDPDF).</a:t>
            </a:r>
          </a:p>
          <a:p>
            <a:pPr algn="just">
              <a:buNone/>
            </a:pPr>
            <a:endParaRPr lang="es-MX" sz="1600" dirty="0">
              <a:latin typeface="Arial" pitchFamily="34" charset="0"/>
              <a:cs typeface="Arial" pitchFamily="34" charset="0"/>
            </a:endParaRPr>
          </a:p>
        </p:txBody>
      </p:sp>
    </p:spTree>
    <p:extLst>
      <p:ext uri="{BB962C8B-B14F-4D97-AF65-F5344CB8AC3E}">
        <p14:creationId xmlns:p14="http://schemas.microsoft.com/office/powerpoint/2010/main" val="30325244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27 Grupo"/>
          <p:cNvGrpSpPr/>
          <p:nvPr/>
        </p:nvGrpSpPr>
        <p:grpSpPr>
          <a:xfrm rot="1381291">
            <a:off x="532353" y="213860"/>
            <a:ext cx="8742360" cy="4321328"/>
            <a:chOff x="413424" y="524985"/>
            <a:chExt cx="6264417" cy="4321328"/>
          </a:xfrm>
        </p:grpSpPr>
        <p:sp>
          <p:nvSpPr>
            <p:cNvPr id="29" name="28 Forma"/>
            <p:cNvSpPr/>
            <p:nvPr/>
          </p:nvSpPr>
          <p:spPr>
            <a:xfrm rot="20886694">
              <a:off x="413424" y="524985"/>
              <a:ext cx="6264417" cy="4321328"/>
            </a:xfrm>
            <a:prstGeom prst="swooshArrow">
              <a:avLst>
                <a:gd name="adj1" fmla="val 25000"/>
                <a:gd name="adj2" fmla="val 25000"/>
              </a:avLst>
            </a:prstGeom>
            <a:gradFill flip="none" rotWithShape="1">
              <a:gsLst>
                <a:gs pos="19000">
                  <a:srgbClr val="000000"/>
                </a:gs>
                <a:gs pos="51000">
                  <a:srgbClr val="0A128C"/>
                </a:gs>
                <a:gs pos="80000">
                  <a:srgbClr val="181CC7"/>
                </a:gs>
                <a:gs pos="95000">
                  <a:srgbClr val="7005D4">
                    <a:alpha val="43000"/>
                  </a:srgbClr>
                </a:gs>
                <a:gs pos="100000">
                  <a:srgbClr val="7E21B3"/>
                </a:gs>
                <a:gs pos="100000">
                  <a:srgbClr val="8C3D91"/>
                </a:gs>
              </a:gsLst>
              <a:lin ang="8100000" scaled="1"/>
              <a:tileRect/>
            </a:gradFill>
            <a:scene3d>
              <a:camera prst="isometricLeftDown">
                <a:rot lat="19512302" lon="2400798" rev="19543366"/>
              </a:camera>
              <a:lightRig rig="glow" dir="t"/>
            </a:scene3d>
            <a:sp3d prstMaterial="clear">
              <a:bevelT/>
              <a:bevelB w="8255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29 CuadroTexto"/>
            <p:cNvSpPr txBox="1"/>
            <p:nvPr/>
          </p:nvSpPr>
          <p:spPr>
            <a:xfrm rot="20411833">
              <a:off x="2316116" y="2112034"/>
              <a:ext cx="2922595" cy="400110"/>
            </a:xfrm>
            <a:prstGeom prst="rect">
              <a:avLst/>
            </a:prstGeom>
            <a:noFill/>
          </p:spPr>
          <p:txBody>
            <a:bodyPr wrap="none" rtlCol="0">
              <a:spAutoFit/>
            </a:bodyPr>
            <a:lstStyle/>
            <a:p>
              <a:r>
                <a:rPr lang="es-MX" sz="2000" b="1" dirty="0" smtClean="0">
                  <a:solidFill>
                    <a:schemeClr val="bg1"/>
                  </a:solidFill>
                </a:rPr>
                <a:t>P R I N C I P I O S  LPDPDF </a:t>
              </a:r>
              <a:endParaRPr lang="es-MX" sz="2000" b="1" dirty="0">
                <a:solidFill>
                  <a:schemeClr val="bg1"/>
                </a:solidFill>
              </a:endParaRPr>
            </a:p>
          </p:txBody>
        </p:sp>
      </p:grpSp>
      <p:grpSp>
        <p:nvGrpSpPr>
          <p:cNvPr id="15" name="14 Grupo"/>
          <p:cNvGrpSpPr/>
          <p:nvPr/>
        </p:nvGrpSpPr>
        <p:grpSpPr>
          <a:xfrm>
            <a:off x="5012002" y="5445224"/>
            <a:ext cx="1872208" cy="1080120"/>
            <a:chOff x="5436096" y="4797152"/>
            <a:chExt cx="1872208" cy="1080120"/>
          </a:xfrm>
        </p:grpSpPr>
        <p:sp>
          <p:nvSpPr>
            <p:cNvPr id="13" name="12 Elipse"/>
            <p:cNvSpPr/>
            <p:nvPr/>
          </p:nvSpPr>
          <p:spPr>
            <a:xfrm>
              <a:off x="5436096" y="4797152"/>
              <a:ext cx="1872208" cy="1080120"/>
            </a:xfrm>
            <a:prstGeom prst="ellipse">
              <a:avLst/>
            </a:prstGeom>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580112" y="5152546"/>
              <a:ext cx="1584176" cy="369332"/>
            </a:xfrm>
            <a:prstGeom prst="rect">
              <a:avLst/>
            </a:prstGeom>
            <a:noFill/>
          </p:spPr>
          <p:txBody>
            <a:bodyPr wrap="square" rtlCol="0">
              <a:spAutoFit/>
            </a:bodyPr>
            <a:lstStyle/>
            <a:p>
              <a:pPr algn="ctr"/>
              <a:r>
                <a:rPr lang="es-MX" b="1" dirty="0" smtClean="0"/>
                <a:t>AL FINALIZAR</a:t>
              </a:r>
              <a:endParaRPr lang="es-MX" b="1" dirty="0"/>
            </a:p>
          </p:txBody>
        </p:sp>
      </p:grpSp>
      <p:sp>
        <p:nvSpPr>
          <p:cNvPr id="27" name="26 Forma"/>
          <p:cNvSpPr/>
          <p:nvPr/>
        </p:nvSpPr>
        <p:spPr>
          <a:xfrm rot="20752084" flipH="1" flipV="1">
            <a:off x="6613258" y="4500524"/>
            <a:ext cx="1488186" cy="1593716"/>
          </a:xfrm>
          <a:prstGeom prst="swooshArrow">
            <a:avLst>
              <a:gd name="adj1" fmla="val 25000"/>
              <a:gd name="adj2" fmla="val 25000"/>
            </a:avLst>
          </a:prstGeom>
          <a:gradFill flip="none" rotWithShape="1">
            <a:gsLst>
              <a:gs pos="19000">
                <a:srgbClr val="000000"/>
              </a:gs>
              <a:gs pos="51000">
                <a:srgbClr val="0A128C"/>
              </a:gs>
              <a:gs pos="80000">
                <a:srgbClr val="181CC7"/>
              </a:gs>
              <a:gs pos="95000">
                <a:srgbClr val="7005D4">
                  <a:alpha val="43000"/>
                </a:srgbClr>
              </a:gs>
              <a:gs pos="100000">
                <a:srgbClr val="7E21B3"/>
              </a:gs>
              <a:gs pos="100000">
                <a:srgbClr val="8C3D91"/>
              </a:gs>
            </a:gsLst>
            <a:lin ang="8100000" scaled="1"/>
            <a:tileRect/>
          </a:gradFill>
          <a:scene3d>
            <a:camera prst="isometricLeftDown">
              <a:rot lat="19512302" lon="2400798" rev="19543366"/>
            </a:camera>
            <a:lightRig rig="glow" dir="t"/>
          </a:scene3d>
          <a:sp3d prstMaterial="powder">
            <a:bevelT/>
            <a:bevelB w="8255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8" name="17 Grupo"/>
          <p:cNvGrpSpPr/>
          <p:nvPr/>
        </p:nvGrpSpPr>
        <p:grpSpPr>
          <a:xfrm>
            <a:off x="7164288" y="3658020"/>
            <a:ext cx="1872208" cy="1080120"/>
            <a:chOff x="6660232" y="3141838"/>
            <a:chExt cx="1872208" cy="1080120"/>
          </a:xfrm>
        </p:grpSpPr>
        <p:sp>
          <p:nvSpPr>
            <p:cNvPr id="14" name="13 Elipse"/>
            <p:cNvSpPr/>
            <p:nvPr/>
          </p:nvSpPr>
          <p:spPr>
            <a:xfrm>
              <a:off x="6660232" y="3141838"/>
              <a:ext cx="1872208" cy="1080120"/>
            </a:xfrm>
            <a:prstGeom prst="ellipse">
              <a:avLst/>
            </a:prstGeom>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6804248" y="3358733"/>
              <a:ext cx="1584176" cy="646331"/>
            </a:xfrm>
            <a:prstGeom prst="rect">
              <a:avLst/>
            </a:prstGeom>
            <a:noFill/>
          </p:spPr>
          <p:txBody>
            <a:bodyPr wrap="square" rtlCol="0">
              <a:spAutoFit/>
            </a:bodyPr>
            <a:lstStyle/>
            <a:p>
              <a:pPr algn="ctr"/>
              <a:r>
                <a:rPr lang="es-MX" b="1" dirty="0" smtClean="0"/>
                <a:t>EN LAS CESIONES</a:t>
              </a:r>
              <a:endParaRPr lang="es-MX" b="1" dirty="0"/>
            </a:p>
          </p:txBody>
        </p:sp>
      </p:grpSp>
      <p:sp>
        <p:nvSpPr>
          <p:cNvPr id="23" name="22 Forma"/>
          <p:cNvSpPr/>
          <p:nvPr/>
        </p:nvSpPr>
        <p:spPr>
          <a:xfrm rot="1378246">
            <a:off x="5756603" y="2437812"/>
            <a:ext cx="2255214" cy="2100750"/>
          </a:xfrm>
          <a:prstGeom prst="swooshArrow">
            <a:avLst>
              <a:gd name="adj1" fmla="val 25000"/>
              <a:gd name="adj2" fmla="val 25000"/>
            </a:avLst>
          </a:prstGeom>
          <a:gradFill flip="none" rotWithShape="1">
            <a:gsLst>
              <a:gs pos="19000">
                <a:srgbClr val="000000"/>
              </a:gs>
              <a:gs pos="51000">
                <a:srgbClr val="0A128C"/>
              </a:gs>
              <a:gs pos="80000">
                <a:srgbClr val="181CC7"/>
              </a:gs>
              <a:gs pos="95000">
                <a:srgbClr val="7005D4">
                  <a:alpha val="43000"/>
                </a:srgbClr>
              </a:gs>
              <a:gs pos="100000">
                <a:srgbClr val="7E21B3"/>
              </a:gs>
              <a:gs pos="100000">
                <a:srgbClr val="8C3D91"/>
              </a:gs>
            </a:gsLst>
            <a:lin ang="8100000" scaled="1"/>
            <a:tileRect/>
          </a:gradFill>
          <a:scene3d>
            <a:camera prst="isometricLeftDown">
              <a:rot lat="19512302" lon="2400798" rev="19543366"/>
            </a:camera>
            <a:lightRig rig="glow" dir="t"/>
          </a:scene3d>
          <a:sp3d prstMaterial="powder">
            <a:bevelT/>
            <a:bevelB w="8255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11 Elipse"/>
          <p:cNvSpPr/>
          <p:nvPr/>
        </p:nvSpPr>
        <p:spPr>
          <a:xfrm>
            <a:off x="5076056" y="3009948"/>
            <a:ext cx="1872208" cy="1080120"/>
          </a:xfrm>
          <a:prstGeom prst="ellipse">
            <a:avLst/>
          </a:prstGeom>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5220072" y="3189968"/>
            <a:ext cx="1584176" cy="646331"/>
          </a:xfrm>
          <a:prstGeom prst="rect">
            <a:avLst/>
          </a:prstGeom>
          <a:noFill/>
        </p:spPr>
        <p:txBody>
          <a:bodyPr wrap="square" rtlCol="0">
            <a:spAutoFit/>
          </a:bodyPr>
          <a:lstStyle/>
          <a:p>
            <a:pPr algn="ctr"/>
            <a:r>
              <a:rPr lang="es-MX" b="1" dirty="0" smtClean="0"/>
              <a:t>DURANTE EL TRATAMIENTO</a:t>
            </a:r>
            <a:endParaRPr lang="es-MX" b="1" dirty="0"/>
          </a:p>
        </p:txBody>
      </p:sp>
      <p:sp>
        <p:nvSpPr>
          <p:cNvPr id="21" name="20 Forma"/>
          <p:cNvSpPr/>
          <p:nvPr/>
        </p:nvSpPr>
        <p:spPr>
          <a:xfrm rot="1378246">
            <a:off x="3164315" y="1835574"/>
            <a:ext cx="2255214" cy="2100750"/>
          </a:xfrm>
          <a:prstGeom prst="swooshArrow">
            <a:avLst>
              <a:gd name="adj1" fmla="val 25000"/>
              <a:gd name="adj2" fmla="val 25000"/>
            </a:avLst>
          </a:prstGeom>
          <a:gradFill flip="none" rotWithShape="1">
            <a:gsLst>
              <a:gs pos="19000">
                <a:srgbClr val="000000"/>
              </a:gs>
              <a:gs pos="51000">
                <a:srgbClr val="0A128C"/>
              </a:gs>
              <a:gs pos="80000">
                <a:srgbClr val="181CC7"/>
              </a:gs>
              <a:gs pos="95000">
                <a:srgbClr val="7005D4">
                  <a:alpha val="43000"/>
                </a:srgbClr>
              </a:gs>
              <a:gs pos="100000">
                <a:srgbClr val="7E21B3"/>
              </a:gs>
              <a:gs pos="100000">
                <a:srgbClr val="8C3D91"/>
              </a:gs>
            </a:gsLst>
            <a:lin ang="8100000" scaled="1"/>
            <a:tileRect/>
          </a:gradFill>
          <a:scene3d>
            <a:camera prst="isometricLeftDown">
              <a:rot lat="19512302" lon="2400798" rev="19543366"/>
            </a:camera>
            <a:lightRig rig="glow" dir="t"/>
          </a:scene3d>
          <a:sp3d prstMaterial="powder">
            <a:bevelT/>
            <a:bevelB w="8255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10 Elipse"/>
          <p:cNvSpPr/>
          <p:nvPr/>
        </p:nvSpPr>
        <p:spPr>
          <a:xfrm>
            <a:off x="2566080" y="2460419"/>
            <a:ext cx="1872208" cy="1080120"/>
          </a:xfrm>
          <a:prstGeom prst="ellipse">
            <a:avLst/>
          </a:prstGeom>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orma"/>
          <p:cNvSpPr/>
          <p:nvPr/>
        </p:nvSpPr>
        <p:spPr>
          <a:xfrm rot="20529595">
            <a:off x="761222" y="2461102"/>
            <a:ext cx="2003670" cy="2100750"/>
          </a:xfrm>
          <a:prstGeom prst="swooshArrow">
            <a:avLst>
              <a:gd name="adj1" fmla="val 25000"/>
              <a:gd name="adj2" fmla="val 25000"/>
            </a:avLst>
          </a:prstGeom>
          <a:gradFill flip="none" rotWithShape="1">
            <a:gsLst>
              <a:gs pos="19000">
                <a:srgbClr val="000000"/>
              </a:gs>
              <a:gs pos="51000">
                <a:srgbClr val="0A128C"/>
              </a:gs>
              <a:gs pos="80000">
                <a:srgbClr val="181CC7"/>
              </a:gs>
              <a:gs pos="95000">
                <a:srgbClr val="7005D4">
                  <a:alpha val="43000"/>
                </a:srgbClr>
              </a:gs>
              <a:gs pos="100000">
                <a:srgbClr val="7E21B3"/>
              </a:gs>
              <a:gs pos="100000">
                <a:srgbClr val="8C3D91"/>
              </a:gs>
            </a:gsLst>
            <a:lin ang="8100000" scaled="1"/>
            <a:tileRect/>
          </a:gradFill>
          <a:scene3d>
            <a:camera prst="isometricLeftDown">
              <a:rot lat="19512302" lon="2400798" rev="19543366"/>
            </a:camera>
            <a:lightRig rig="glow" dir="t"/>
          </a:scene3d>
          <a:sp3d prstMaterial="powder">
            <a:bevelT/>
            <a:bevelB w="8255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2" name="21 Grupo"/>
          <p:cNvGrpSpPr/>
          <p:nvPr/>
        </p:nvGrpSpPr>
        <p:grpSpPr>
          <a:xfrm>
            <a:off x="35496" y="3429000"/>
            <a:ext cx="1872208" cy="1080120"/>
            <a:chOff x="107504" y="3766031"/>
            <a:chExt cx="1872208" cy="1080120"/>
          </a:xfrm>
        </p:grpSpPr>
        <p:sp>
          <p:nvSpPr>
            <p:cNvPr id="10" name="9 Elipse"/>
            <p:cNvSpPr/>
            <p:nvPr/>
          </p:nvSpPr>
          <p:spPr>
            <a:xfrm>
              <a:off x="107504" y="3766031"/>
              <a:ext cx="1872208" cy="1080120"/>
            </a:xfrm>
            <a:prstGeom prst="ellipse">
              <a:avLst/>
            </a:prstGeom>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179512" y="3881301"/>
              <a:ext cx="1584176" cy="923330"/>
            </a:xfrm>
            <a:prstGeom prst="rect">
              <a:avLst/>
            </a:prstGeom>
            <a:noFill/>
          </p:spPr>
          <p:txBody>
            <a:bodyPr wrap="square" rtlCol="0">
              <a:spAutoFit/>
            </a:bodyPr>
            <a:lstStyle/>
            <a:p>
              <a:pPr algn="ctr"/>
              <a:r>
                <a:rPr lang="es-MX" b="1" dirty="0" smtClean="0"/>
                <a:t>ANTES DE RECOGER LOS DATOS</a:t>
              </a:r>
              <a:endParaRPr lang="es-MX" b="1" dirty="0"/>
            </a:p>
          </p:txBody>
        </p:sp>
      </p:grpSp>
      <p:sp>
        <p:nvSpPr>
          <p:cNvPr id="5" name="4 CuadroTexto"/>
          <p:cNvSpPr txBox="1"/>
          <p:nvPr/>
        </p:nvSpPr>
        <p:spPr>
          <a:xfrm>
            <a:off x="2710096" y="2677314"/>
            <a:ext cx="1584176" cy="646331"/>
          </a:xfrm>
          <a:prstGeom prst="rect">
            <a:avLst/>
          </a:prstGeom>
          <a:noFill/>
        </p:spPr>
        <p:txBody>
          <a:bodyPr wrap="square" rtlCol="0">
            <a:spAutoFit/>
          </a:bodyPr>
          <a:lstStyle/>
          <a:p>
            <a:pPr algn="ctr"/>
            <a:r>
              <a:rPr lang="es-MX" b="1" dirty="0" smtClean="0"/>
              <a:t>EN LA RECOLECCIÓN</a:t>
            </a:r>
            <a:endParaRPr lang="es-MX" b="1" dirty="0"/>
          </a:p>
        </p:txBody>
      </p:sp>
      <p:sp>
        <p:nvSpPr>
          <p:cNvPr id="16" name="AutoShape 2" descr="data:image/jpg;base64,/9j/4AAQSkZJRgABAQAAAQABAAD/2wCEAAkGBhQSEBUUEBQWFRQUFRQUFxUUFRcUFRUVFBQVGRcVGBQXHCYeGRkjHBUWHy8gIycqLCwsFh4xNTAqNSYrLCkBCQoKDgwOGg8PGiwkHyUsKSoqLSwpLDEsLC4pKSksLCwsKjAsLCksLCksLCwqLCkpLCosLCwpLCwsLCwsLCkvLP/AABEIAOAA4QMBIgACEQEDEQH/xAAcAAABBQEBAQAAAAAAAAAAAAAAAQIEBQYDBwj/xABGEAACAQIEAgcDCgQDBwUBAAABAhEAAwQSITEFQQYTIlFhcZEygaEHFCMzQlKSscHRFWJy8IKisjRjo8LS4fEkRFOTsxb/xAAaAQEAAwEBAQAAAAAAAAAAAAAAAQMEAgUG/8QAMREAAgECBAMFBwUBAAAAAAAAAAECAxEEEiExQXHwBTJRYcETgZGhseHxIkJSctHS/9oADAMBAAIRAxEAPwD2iilooApDS0UAlJTqSgCiiigEooooBKKKSgFim06ahYu5iAxNsW3XSA0hh7Egnb759KmxFyVSVXLxthHW4e4vIkCR7JMiOUiN+fOpGE4tautlRjm17LKQdN+Uaft3iViSQaSuhTxppSosBhptPIptAJSGloNANpKWkoBppDTjTTQDTSUpptAFFFFAW1FFFAFFLSRQBRRRQBSUtFANopaIoBDSUtJQBTCsnSN/fSsaj/NQ8kxuRqCNiRuCK6IOoJG8/H/vS9UpOaBmgiY1gkSJ9w9BXD5s4BCk8oIaYieTDx7+VIblwHXURrKkGe+VkUBMimOkgiuYxAOxHrr6Ur3Y37wPUgD86kg4HCMNmYeTSPOGFNbrBzB29pPDvU99dLOPRxKup8mH5VIBoCGuJPNVPk/6Gg4oc1dfdI8pGlTTaB3E+etBwi8tD4EiguQreJRjCsCe7Y6+Broae2Hg7n3wfjvTGFctEpjTTTSmkqCRppDSmmmgEmlptFAXFLRRQBRRRQCGuN3FophnRT3MwB9Ca8x+UP5TmVmw+DaI0e6Nye5TyHjXm5dj27xLO2sMSd+bc/dWSeJSdoq57eH7HnUhnqPL5W1PpwCivmocaviALtwBdgrsoXyAMCtr0H+Uy7buraxjm5aYhRcfV7ZOgJbdk751G/hXUcQm7NFdbsqpTi5Rdz2CiiitJ5A2ilNJQHJzrS2PZ95/1NTX3p2FPZHm3+o1LIHEeFLTjTTUEjXQHcA+YmuQwq90f0kr+RrqTQDQEW5gAZ21mcygzO+og/GuI4ZlnJ2Zj2HK7fytIqwmkG//AGqbkWID9aPZYjWYZM6xr2ZQyBqNfCnDiVwA9lGOkBXyk666ONNIqdNKVka6+YpcWItnEl/aRk/qjXyj+9aV6YbYFzsgDs6xoNTpp7jSmjCENNNONNNQSNNNNKTTCaAWimzRQF1S0lLQCRWU+UjpH80wbZTFy7KL3gHc/p761leJfLLxQvjFtA6WlGk/abU1RXnlgej2ZQVbEJPZav3fcxGFWS1x9Quuv2mPsj8z7qBcLNJMzvXa/YZbVtQDBHWE+Lbf5QPWoyDXevNR9nN3OrCmA0j3K5C5ViRinKzsfQ/QDipxHD7LMZZQbTHxtnKCfNcp99aKvJfks6bYexaOHxDFC10srkfRjMqiGaezqu5Ea716ni8fbtLmuuqjvJ38hz91ejTknE+SxVJwqtW3eh2orO3+nNgHsBm8Yyj46/CjB9OLL5uy4CmGIBIE7ToI8/Cus8fEr9hU/iy6c60YYHKI/uaZZvBwGUyrAMD3g6iu2HPYXyH5V2U2OhFIRT6QioBxNCnSnZaCKASaUGkNJNALTmNNmhjQEWe23gFH5n/mpTTLW7n+Y/ABf0pxNSyBDTTQTTSagkQmmGlY0wmgCaKbNFAX9FFFAFfOvT7EZuJ3y2sXCPcK+iq+d/lFw5Tid+eb5vc0GsmK2R7/AGFb20uXqiuxvFGF1gIhTlA8FEfpXBsaGBkBYBJJ2AHkJrnxBfpm5Sx+Jqbw3ou1+5lzdWDmys2gJAmN/ECfGslO7se7iXGnFu6TLvopwHh2LtqL2INu/wAx1ipz0GVxBERV9jPkNcy+HxaOGkgXLeUa9zWyR8Ky+G6GqjEDq79wHKRnWA/ILZYqXPmT5VKt4u9hm0+cWCJj27axPJeyhE/0DzrakrWaPmpzm554z164eHMrL3R8WLzW7zK5tsVOSSpYbjMQPh3Vb/xCYkkwAokkwoEACeQHKkHFnPtqlwEk/SICZYyTmEHn30C5h29u09s99p5H4HH6157nd6M+pjh0orMtfHT7HZMXUi1jyNQSPIxUNeF2m+qxIB+7eVrZ/EJX40r8AxIEqnWL960wuD/KTUqUiuVGk9G7c9Pqa/AdJLiqsNIgaNB2q3wPSw5VzqCIGxIO3jXneCxhXs3AVI+9p+dWNrEmtka7aPMrdnQu9D0nDdJLTbkqfESPUVYW8QreywPkQa8tXFV2THkc6sVY8+fZv8Wens1JNYCx0iurs7e/tD0NWVjpi/2lVvVTViqIySwNWO2praBVDY6XWj7Ssvow/ep1njdltri+/s/nXakmZ5UZx3RYEU001boOxnyM0lxoBPcCfQVJURsOezPfJ9WJ/WnE0y2MqqD3D4AUE1LIFJphNBNNJqAIxphNOY1zNALNLTZooDQUtJRQC15T8r/Rqb1rEgHI5W1cKjUa6H3ifSvVqj8Qwi3bTI6hlYEFTz7teRG9V1IZ42NWExLw9RTXI8AxAQGUCiTfWTq30aR2njQ6aZRJnynmCynrFZgwAfODBE2JVi32e8TJrX475OnIJsupD5rvblSpurl0iZWZ3j1GuXvcPuWiVuKykGyNQRqMM4079QdazKLWjPZ9tTqK8Xd218dyJirRYsxJJgsSdzFtGJJJ0BJ3YrvtVxwfEXrIOW44XUBVZoI6wAdjYDxiN9TVHxG8yiRvmxJ1Eyfm9mCe8iTE7TXfFcVyucwPsrsdCxuoAzDdvKY8O/uKSM1VyaSt1sXeJ4owI6+xZfvYIbTE92e0QB6NXMXcM263rRj7JW8J8FbIwHiTVU/FyS3aLMrKggdt2IO0ytlNN9/0n4ewWHa6saxzyluaou9w/wAzEDUaa1TOF2b8NVUYLVp+TdvhsSP4Tbb6rEWm20cmyZPIdYMhPkxoucBxFrtBLgj7duWA/wAduRXNuGt9xtJkqwcL4vcGi/0qCa5Ye41sqbTlTMrGZGZu9LY1b+pqqdNcVY3RxNT9s0+a9Vp8iUnSLEDsuwuj7t5Vuf6hPxp6cWsH6zDZD97D3Cn+R5FL/H7+13LeC79cqXTr967EjyBmmfxHDvHWYdkke1YcgE8stq5m094qLPx+PTOlVX7qdv6v8epKtvYb6vE5T93EWyv/ABEkVIHD78SqC6v3rDrdHoDPwqvHDcO/1eIymJK37ZWPA3EzLNB6M3x2rIFzmGsOLhjv7BzfCn6lw+HTGei9FO39lb/n1OrYsKYaVPc4Kn410W/41D/j+Kt9i45cD7F9Bc+DiRQOM2WP0uGCn72HdrR/A0rRVDt0H4X5O/1t6kixYaP9pcN/MisvvyiR6VLtrc0AZLnkcp9D+1QVfDt9XiWtn7uIt6f/AGW5/Kuv8PvRKBLw77NxX/y712pFcoraVverfPT6k1ca6HUOhHPWPUVJHSq6FYC5m0iDDb6c6pBxN7Zgm5bPc2ZfhtXK5dDEtoSeYifhXaqPgyieFhLvR668yf0h469+5ZLOUFvNK24XPmI3zTB7Pd30f/1Bt627lwKBr1jBv0iKz3Eb8QeUVUXr5fU+zyH6mpVSUpGarhqNKmro9D4H8oFy9iEtZVZWzS7dgwqM0iOWnMVsMRxJUWbkroCBuzTOgXfl+8V5D0ZsXOtF22cuUMFJUNmJBXRT9ncZu/Qa7b22LrEte7bkZZWAIK7KvIa7eIrXBu2p89XUVL9JqQ0ie+mk0TTSasKBZops0UBo6WkpaAWg0lE0BTWE7K/0IPwXqwPFb16xisSiu3Vh7ZRX7aQUfQI8iJXl3V6LZXseQcelys709wo6pXA7XWwTzI7RHpJ9aqmtLmrDSSk4tb6fNMx/F+HqbAu4jC2yh63tWHNm5Fy0O0EhkJPVty0CrWexmBwl8t1OINtytqFxFs5e1DD6W1m/0jzq1xTXDa6skkMMRltkmZFq3lyryjM/duaq14IbQuZvayYdT3CLYmPeDVE5Wvp1Y9WhQVRxWbX0zeZLPQy8CxtqLwN1SWsstzTtbhTKjXmBUKzba2w0KnrG3lTpl/erEWSLvZJB+dBZGh3buqZhekN+LYuMLwJu6XlF3RUBgM3aHPY1RdX68T01GcYWVmrcv2vn6FHY4oylI5BzHLYz57fCpFrpQSB1y5wyXC2YBiwGbs5tCB2Nge81Yi9hXCm7h2snqrrFrDyoA6yfo7k9xPtVXXuj1m9lOGxdv/Z3K274bDuc3WDNLSnOPa/Ou4Zns+tDPiFSV80Wnr9ZcVfyJdu2l1MK1pcjYhzbRJm3bAUkuts6M0BdTM5vSfiei7ZiqXBcInMGBS4zaRNw9lVM8hyjXep2A6MXreN4eptt1VlbjM4EoGKBQM40ns9/OrPh7w7Nrmv37znwt2s+QHzyj0rT7OL3R5DxdSGsZevF+hjsXwW7b+stMoAzFgM1pJjRYku2oG3rvUIAhuySGbYbXmHeear+neNa9Yu4fTxa4g8gCnx0OtQ+J4C29u7ntq2X6OYAJzZTqRrEsOfKuHh1wZdDtV7Tjfrr86mDt9JMQoIZxcUdmLoF62v4wST5H1pTxbDv9dhQNNGsO1tmPeLbZlA/vWtDiuidk6pKBCFAnMi5lDFsh0JjXUmdJmKq7vQy5mhXDkkliwIuGI0H2VGoG59NKrdKfM008ZhnteL8rr6dfUg/w7C3Pq8Q1sxJW/bML4G7bzCfcPWmnone9qzlujcNYdbhjvyqc3wrjieCXU9u0RroB2kUD7TPsT/fhUMtHaDR9nP7LHvCzqB/fhVLguKsehCvUfcqJ87P6W9feTG4rirXYdngfYvLnH4XE1z/AIrbb63DrP3rTNaPpqvwqTa6R4lewXLgCBbugXUUd7dYDr6e7an/AMVw7ib+GUAAzcsM1os3cttsy/l36bVGXwfxLFWt3qfvi/x6mW4jjQ93KuYWxrDkM3vIApljDG7rtbG7c2P3V76v8V0Zw+VbqPdlzrZuoFcCQILKY7twDHIVoOjvRrNFy6IA9lIgDsjl75jv3rXTp2Wp4GMxaqTbjtsd+B8IFtFXLHag+7Xf3VobA7Y/q/L/AMUmT2Y72P5j9a64Ve35KfiR+xrQjyLk8mmmikJqQE0lJNLQGmiigUtSBKCKWgigKYY0dpFBdg1wELsknMCzHQCPM6jvqk6Zi4MPmdhPWL2FHZUkQ3bOrb76VoFw5GbKxAm4IOo5e+ffVR0xsM+GZeyDnUyzBVmU0lufn31xLZltFrOrmKwWJS1luOMxNy+NNSALdtjp45fjUpOEriM0XRmZbJbTXNk0AXczPdVTjOFXkMtbZVU4pi0dmGw6KpzDQydN+VcLl8hWI5Jhf/zrLUlbRrqx9Dg6Wa84y10936l+TRP0XuB8wykfOBcMMNBO3nrsKrrHRy+BbBtsMoxEzyLWyBJqXgukV1LmWcw+cvbAYSVUnZTyq4wnS62bOc9luruMFI07GYnUbjTY76k1ylCXXI7lPEU1sn+JfcwHGQbbdSd1wl9m5/8AygCR51y4Ngc9+3b3nCWR+K7bn4MajPiTfus51Z8Ex973D/1Vq+inCwuLVi05cJZWI5hbBmuoR1SM+Ir6Sk99TQ8PxXVYnG3mJy2bVm2NYWRaa6xiYmWSonAekL3m+mVHzWusEqFcKbKH21gySx376jdL8T1eBxjLobtxRPKGFpJnyXas9w/iht4wpaAf6LD4YamB13VAt7lSfWtXG3Wp5GXNBy60S+rZ66uRnEfZYnkQYzc+WgmolzC5rD5CGz3A07fd07Ua6VBbHSl3KGlANZiTcQ6DyzDfvp8xh7aGO0yGDvLMP+qrLGW4hwzKoDAgl+YjZIqTdsgZ3G75FBHkdfiPhUXgeJbJbUMecjfTKh2P9dTsbxBBdKFRlUKwOqnSOW2kbRyqECr4knacj7DLHd7OvugfCo9vBJcYB0VhBuKxUExsO18auGS28wxh2bcSDClTBXlB7q44HhDIjdoOBbOTLqdSWCxueXLWaglNrYz2M6HWCnZDJP0hCsQCNN51O/qaq8R0X6q5ch+sNsCMyZAk7AKCZ392+prd4m3pHhaX8TrP5VS2U7d4jvX4sWP51z7OLexesVWirZmROHcAgqzwWzCBuBGu/MyulWy3soEqYkmRBEa711UwF8Ax/v1qFdPWJ/IBp/vDp/k/Py3kzt3GYS+WcsWhMoVVMCTpL99WWD3Y/wBI+E/rUXEuFGokkgARJJ7gPKa6cJw2UMx9pmMgeyI0gfvUkE2aQmlamGhIs0U2ioBqhS0lFdAWiiKKAhqPb/qf4otQuMYNLttkuCVMmJI1VFYajxFTl3f+s/G0KyvSvptZwyNBDuEe4FGsqtvK3oTRK+gTtqHSDGph7LLaIQgXiFWPsjMZEEbGdd6x13i1m4jddaU/R4clrf0LHMNNBKad2Ws/xnpHcu3zJyr12MBUfanBKRJ56k6bVDfGfQsf9xhT8YqjEQaPa7McJJqW91z3Rtxwy012bV4AjFElby5JbmqusqffFV2O4Let4WShP0OJXMhDp2luQc6yOYqDZxhGIMH/AN+R6zT8Jxq4lm01p2RuqxJlCV1UXYOniBWayvt1dHoz9pGm7Surcf6y64kLh2DCiRqfmVsT/jt8vfV4jlTcIJQizh1DKYIlbP7VIwnGusU/OLVu4Th7TFgOquHM1qZdI7wdQdqn4nAYdxcy3GtEraBF1cyDsrEOmvLmvKpbfB9anjznwa60Mz0rtkYfFBnfKgs5Uk5ZBEGPdv51kOkLQMaByvYdPwrf/wCgV6Vx3gl1luwnWo7KpNoi5CgXZLBdViVGoG9ef9IOCutvFO5Ch8euUE9plHzhRA7+2DHcDW7Dr9V31qY6lV5Mi62/w1XE+m1tMIUe5de5Zxyi8o7J6lXZlVXOhkWYOvMg6VI+U7pBbuYMfN7oLI8MgPbtNmU5XE6HsN8d4rGcTwS3vnOUi2WxgU5pyllOJA15Tm320qzwHDLT38XbxQZWu4rLbzHKjN/6goNO/XWYJitKy79cDManozxy7aTGYrEXCbeGt27dtDoGu9RbL7cy3Vj/AB+FHD/lCDuyX7YzGxYuF1gQbi2RAB27V4VUdIcPjPmuJwgtq1rr1v22UZWaWcspJPajKPHbyGe4hhmW5i1ytITD2gIMmDZ2HP6o7V3CnGfXIhto9gt8WtKwts4V0ttcZWIBAbJlPdzirQ4iMISokFNGkDZR3+W/jXi+L4beU3wbVyeowiKMjEkfQSVEaj6Nq9Nt8Kb+FWbJHbFlBlbYs4Eqw0+8d4g1XOkoq9wpcC8TGHKgIOpT2oYeySdyddPhVWljS9l3af8AQBA8K5WcW1m3ZW9L3WDs2XRFy2WZzpy5DxaufC+MW2cqDDGdCIEh2BE+cR7qqysm5Iv9pVHLKS2sSNQB4gkD0p98/mPfqIAp10yzTsMi/En/AJhS4fUZo5sI7spKn3mK5Byt2e0Gb2jI8FUCIHnImp2CH0Y8ZP4iT+tQrrRP8qMfX/xVnZSFA7gB6CoOgimMldDSTUA5ZKK6RSUBpaWkpRXQFptx4BMEwCYG5gbDxp1FAeUdJOlGIxCuMLcS2WVSLbk27nWK6Tld+wRlUjeZ5CsBxfBXEZxdVlLfxDLmBGZSFZSCdwe8V7l0p6M2blm9cFsdblL5pOpUa6TGoHdXl9vEuilVaEMg22AuWiCIIyMCuvlXqUaUKqvT08n/AL9jPKTi7MzhTPeVVEs18qBzLXcEoA9alW+GBUawzyLeHsh3tuIzi6QQoO4UqVnnlMb1fcNvWLd5bz2MrA5s1lpSer6sHqnMAhfusPKs5jeidw2nFh1xH/p1QKkrdLLiRc+peGPZJ9nNsa5qUJLSS0+RZCpZ3i9SbfshcSMtxXnHqYBhlkNoR303C4Z1wiORtaxiFWBBDBbp1B8NKr1tMuL1BVhxCwYYEEdl9wa2PE8SMRwtsXa7JNq4HQDRbyo+czznN6AGsFXDJJNeRthjaiWV9aNepX8Lxdu4DDAN81w+hOwJsmY94q84jbVUuszKF+i1nuWP0rDno/duYe7eRGRWwmFthtgWPUNC89kI7q03AeE2WxV1bzkk3cOYgsFhX0XSBoGk1ldBN6oSqLgzo9o2rl2/ezDNiALKq3Vu2XrwDmkaHNJPpWkvYNsWqPb6vE2utIuLibYa5aKEghHTKzGdu1tG+tTOK9DMPeObEG4SXS5KkwGtghVEbABzPfNLgAMMy2rNthbdrjFwV3MHWdSSWPuBq5GdvXUpbXR/CNaZ7dt7Oa8Hm4OuhnfKCEYiM0mJDQDMbVdWOjpayBdC34fNbcs1wgbqRn1DDXSOVWl50fW4kDQ5iAIKnQSefu5VItuoBA7pB311n3n9Km4IAwzXAOsVMymWGRickn2RIOff46VCxGICWWfCWVS4blwNIlmjUmQftHUCefuqbgOLKygIxLTEOZOkTE+B5VHtPbuScuX6TKzIZhgFiVIO4gSDREs74XENiLcQ1q6mbKdRMHTXfKd45TWc4lxvFhnKgFbV62pVrRFxRnOd9SA4yiQR3861SYBEcZWIckGJ3PgG205SedJx/B9ZbDjsOigk/eA0iT3ZiR6V1GVuBza5QLxEXbt1QADbRgG780WzPdqdqr7do5s6nZ8ygkkEZUfLPcSCZ5bVOwxQ9e6ABs4zxAn6QtJ7iQnwp2D4YbiloKgBYJOkgGCV57Ry755UuQVfG+JBlUI0Bs5BHMqUZSYE7GdJqzwC3LeGEdtrhzCToiv48+/zauGM6NBxZ6s9kEdomRkKkEAD4d2nKuPHOKm4zraYBFRtIIAIUgSe4aV1urEEfGdISjOl0LIRSzK3ZVYDHf8Aqjz760/A+O28Xa621IElSp3VhGh9xB99eTYbCvjby2LHsTmZ+Rje4f5R9keM7nT1rhXDUw9pbVoQqjfmx5sfE1NSMYrzEW2TiaSKQNS5qoOgiiiaSgNLS0UV0AooooBroGBB2IIPkdK8QxVnK7KfssV9DFe4Gsj0g6Bpedrlp8jsSxUiUJO501WffW7B140pPNsymrByWh5rl7qYyTuAfh8Nqt+JdHb9ic6GPvL2l9Rt76rCK9uE4yV4sytNbne3xN+yGK3VUqypfUPlK7FWPaWP5WFXeF6QWEAsmytgPbJPUorquf2SVgESCTHa9rnrWbK1NsY5coW7bDgCAwOS4ANhm1VgBoMymqK1CE+Hw0+x3GbRsMFiA1nqwReQrkdkIJgrlzFfaU+YFcbeGshyLCkXHIDSdWyZjMnwBJNZYYVCQ1i7lYbLcPVOP6XnIfxL5VKPGcTZZevXrCIKm6CH1BErdWGOkjdxXnTwV+4/c9GXqr4o3eEW7bSLr9ghoEgntMSB5R41DwilspCMQGIJzFiJAObURB0EDv51QYDjeHZCsvackGbhNxd9ZZRm201UVecPxlxYCvntGA7yrjKNAeySAdPDnoKwzozp6SVixST2LTB3rTL2wSwBaTOmQQddD3cqr8XiVVlyyASd9dP3H7VLGOBUiBlaCWJBYHWVJk686rxaF1SikEMCbbAx29RvtBBgxOwNVtHRY8JxishYKADPnO36eFLZuoyM1u1kDM2aABrrJIGskxyqFw7C3FtdW5+kB7JOmuoUHnppPgTXXh+I6xtWKuIzpHPNBJB8QRp3VIO5U3WGeAUUtJ3yrlJAH60vEbuUqqkqCsnbXUbg76U98VZdggdS2aQux2AIjfvnyqPjsGgeX1ZiQGmD3kiSRQkhWsLbZSctuWcFnChc5VCAWC6EjN3VB4lxRntMtsF0g9kAZ2YgMoC8vaPwqQeHGzkt5s3aZge9SbUHTbQHTxqpxuMFks40KhRrszZmUCO/UfCiIsdMfjjatBEkXCurASZVRA8Rv/c1iulnFyGNlCMxIN4wCCY0tQdxzPuHI1edJeM9Qs6G6wXIN8pNtcze4z61kej/AAN8XfCycs5rj7wCdT4seVaqUFbNLYrk+CPQvk5S381LIhVyxDsRoxG2Q/dAO3IzWrqLg8OttFS2MqqAAByAqQDWabzNs7WiH0oFItdFFckjYorpFFAaOiilqQJRFFLQDYpCKcaSgOT2gao+J9D7F6SUyt95Oyf2PvrQRSEV1GUou8XYhpPc8z4l8n11NbTBx3Hst+x+FZrFYF7Zi4jKf5hHp317gVqPicAlwQ6hgeREit1PHzj3tSqVFPY8QIrth8dctghGIU7oYZD5o0qfSvQ+J/J5aeTaJtnu9pfQ/vWT4n0MxFmTkzr3pr6rvXoQxVGqrP5lLpyiV3zy031trKfvWTH/AA2lfwlajNjst7Pad0yhVUjskAKJ9kyJbMdzvTGSNDvXNlq9QRxmZd2Olb69ai3QRBYfR3I/rQQT/UpqRwe/YFwNavNaWAptXpy7kyLqyARJ1IWRoazBShbhHj57+tUVMHTnsrcjqNVo9ZfFCM7AwCpV1IZWC6e0JB0rPX+LAs97NFxYYopkCSO0vONddOfdtkMNxZ7Zm07Wyd8pIB84394NT7HHed2yraR1lmLTxpuFBQ7AaoNOdYZ4Ca7upcqy4m44c1vEIt1gEuE5OskiZEgb67wOe8d1dsdYc4RwVzXLcxzz5RrlnckSIPMVi1xqOMtq+MpiLV8C1Echck2z3asK3PRu/dCol0T2mCDchQDqXkhgYJnxHfWGdOUHaSsXJ32ITmbIR1J7IJnQjR9O9dAPWsL0l6QIiA2oLMTkBOaTJzO38qmNQdSImJqT0+483XXLbE9UhSQh+sdkB6sHc778gCawktdcu+swIG2myKPuj+9TVtGlm1exzKVtETLGHuYmMzZ7pKKszmZIaSTECIX3E16VwLhC4a0ETfdm+83f5d1V3RjgXUrncfSMNf5F+759/wD2rQIK5q1M2i2EY21JKGugNcVrqgqg7OyGuy1ztrXdVoAiin5aKAv6KKKAKKKKADSUtJQCUUtFANiiKWigEimlafQRQFXxLo9Zvj6S2CfvbN+Ia1kOK/JqdTh7n+G5+jD9RXoJFMYVdTr1KfdZw4J7nifEuCXrB+mtso+9Er+IaVXGveXSRBGncaz3FOg2GvaherY87eg967V6NPtFbTXwKZUfA8lIpuXurX8U+Tm/bk2iLq+HZf8ACdD7jWYxOFe22W4rKw5MCD6GvQhWhU7rKXFx3OGc84P5+o1rpY4u9gzZuXLU8lbsnzWMp94rmaiY411JK2oW+g3iN9r1w3LhknaAqKJiSEXQEwCa0fRDgMxeuDQfVr/z/t691V3R7gfXv2vq09o/eP3R+vhXoFu3AAGgGgA5AV4mJrLuRVuRqhHixyiuyCkW3Xe3arCWiolSLdqn2rFSUtUAxErsEpypTwtAMyUU+KKAuKKKKAQ0UUUAUUUUARSUtFAJRFFLQCRRRSUAU0inUlANiky0+iKA5kVGxvDrd1ct1FcdzAH07qmEU0ipTtsDEcV+TO08mw5tn7p7afuPU1ksV8nOL6wKVXLOrhgRHlvPhFexmuZrTHF1Ust78yt043uZHh3Rs20CKIUep7yfE1YpwmKvMtNK1l3LCpGArqmFqfkpQlARls10Fuu2WiKA5ZKMtdaSKAZlop8UUB//2Q=="/>
          <p:cNvSpPr>
            <a:spLocks noChangeAspect="1" noChangeArrowheads="1"/>
          </p:cNvSpPr>
          <p:nvPr/>
        </p:nvSpPr>
        <p:spPr bwMode="auto">
          <a:xfrm>
            <a:off x="63500" y="-1031875"/>
            <a:ext cx="2143125"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 name="AutoShape 4" descr="data:image/jpg;base64,/9j/4AAQSkZJRgABAQAAAQABAAD/2wCEAAkGBhQSEBUUEBQWFRQUFRQUFxUUFRcUFRUVFBQVGRcVGBQXHCYeGRkjHBUWHy8gIycqLCwsFh4xNTAqNSYrLCkBCQoKDgwOGg8PGiwkHyUsKSoqLSwpLDEsLC4pKSksLCwsKjAsLCksLCksLCwqLCkpLCosLCwpLCwsLCwsLCkvLP/AABEIAOAA4QMBIgACEQEDEQH/xAAcAAABBQEBAQAAAAAAAAAAAAAAAQIEBQYDBwj/xABGEAACAQIEAgcDCgQDBwUBAAABAhEAAwQSITEFQQYTIlFhcZEygaEHFCMzQlKSscHRFWJy8IKisjRjo8LS4fEkRFOTsxb/xAAaAQEAAwEBAQAAAAAAAAAAAAAAAQMEAgUG/8QAMREAAgECBAMFBwUBAAAAAAAAAAECAxEEEiExQXHwBTJRYcETgZGhseHxIkJSctHS/9oADAMBAAIRAxEAPwD2iilooApDS0UAlJTqSgCiiigEooooBKKKSgFim06ahYu5iAxNsW3XSA0hh7Egnb759KmxFyVSVXLxthHW4e4vIkCR7JMiOUiN+fOpGE4tautlRjm17LKQdN+Uaft3iViSQaSuhTxppSosBhptPIptAJSGloNANpKWkoBppDTjTTQDTSUpptAFFFFAW1FFFAFFLSRQBRRRQBSUtFANopaIoBDSUtJQBTCsnSN/fSsaj/NQ8kxuRqCNiRuCK6IOoJG8/H/vS9UpOaBmgiY1gkSJ9w9BXD5s4BCk8oIaYieTDx7+VIblwHXURrKkGe+VkUBMimOkgiuYxAOxHrr6Ur3Y37wPUgD86kg4HCMNmYeTSPOGFNbrBzB29pPDvU99dLOPRxKup8mH5VIBoCGuJPNVPk/6Gg4oc1dfdI8pGlTTaB3E+etBwi8tD4EiguQreJRjCsCe7Y6+Broae2Hg7n3wfjvTGFctEpjTTTSmkqCRppDSmmmgEmlptFAXFLRRQBRRRQCGuN3FophnRT3MwB9Ca8x+UP5TmVmw+DaI0e6Nye5TyHjXm5dj27xLO2sMSd+bc/dWSeJSdoq57eH7HnUhnqPL5W1PpwCivmocaviALtwBdgrsoXyAMCtr0H+Uy7buraxjm5aYhRcfV7ZOgJbdk751G/hXUcQm7NFdbsqpTi5Rdz2CiiitJ5A2ilNJQHJzrS2PZ95/1NTX3p2FPZHm3+o1LIHEeFLTjTTUEjXQHcA+YmuQwq90f0kr+RrqTQDQEW5gAZ21mcygzO+og/GuI4ZlnJ2Zj2HK7fytIqwmkG//AGqbkWID9aPZYjWYZM6xr2ZQyBqNfCnDiVwA9lGOkBXyk666ONNIqdNKVka6+YpcWItnEl/aRk/qjXyj+9aV6YbYFzsgDs6xoNTpp7jSmjCENNNONNNQSNNNNKTTCaAWimzRQF1S0lLQCRWU+UjpH80wbZTFy7KL3gHc/p761leJfLLxQvjFtA6WlGk/abU1RXnlgej2ZQVbEJPZav3fcxGFWS1x9Quuv2mPsj8z7qBcLNJMzvXa/YZbVtQDBHWE+Lbf5QPWoyDXevNR9nN3OrCmA0j3K5C5ViRinKzsfQ/QDipxHD7LMZZQbTHxtnKCfNcp99aKvJfks6bYexaOHxDFC10srkfRjMqiGaezqu5Ea716ni8fbtLmuuqjvJ38hz91ejTknE+SxVJwqtW3eh2orO3+nNgHsBm8Yyj46/CjB9OLL5uy4CmGIBIE7ToI8/Cus8fEr9hU/iy6c60YYHKI/uaZZvBwGUyrAMD3g6iu2HPYXyH5V2U2OhFIRT6QioBxNCnSnZaCKASaUGkNJNALTmNNmhjQEWe23gFH5n/mpTTLW7n+Y/ABf0pxNSyBDTTQTTSagkQmmGlY0wmgCaKbNFAX9FFFAFfOvT7EZuJ3y2sXCPcK+iq+d/lFw5Tid+eb5vc0GsmK2R7/AGFb20uXqiuxvFGF1gIhTlA8FEfpXBsaGBkBYBJJ2AHkJrnxBfpm5Sx+Jqbw3ou1+5lzdWDmys2gJAmN/ECfGslO7se7iXGnFu6TLvopwHh2LtqL2INu/wAx1ipz0GVxBERV9jPkNcy+HxaOGkgXLeUa9zWyR8Ky+G6GqjEDq79wHKRnWA/ILZYqXPmT5VKt4u9hm0+cWCJj27axPJeyhE/0DzrakrWaPmpzm554z164eHMrL3R8WLzW7zK5tsVOSSpYbjMQPh3Vb/xCYkkwAokkwoEACeQHKkHFnPtqlwEk/SICZYyTmEHn30C5h29u09s99p5H4HH6157nd6M+pjh0orMtfHT7HZMXUi1jyNQSPIxUNeF2m+qxIB+7eVrZ/EJX40r8AxIEqnWL960wuD/KTUqUiuVGk9G7c9Pqa/AdJLiqsNIgaNB2q3wPSw5VzqCIGxIO3jXneCxhXs3AVI+9p+dWNrEmtka7aPMrdnQu9D0nDdJLTbkqfESPUVYW8QreywPkQa8tXFV2THkc6sVY8+fZv8Wens1JNYCx0iurs7e/tD0NWVjpi/2lVvVTViqIySwNWO2praBVDY6XWj7Ssvow/ep1njdltri+/s/nXakmZ5UZx3RYEU001boOxnyM0lxoBPcCfQVJURsOezPfJ9WJ/WnE0y2MqqD3D4AUE1LIFJphNBNNJqAIxphNOY1zNALNLTZooDQUtJRQC15T8r/Rqb1rEgHI5W1cKjUa6H3ifSvVqj8Qwi3bTI6hlYEFTz7teRG9V1IZ42NWExLw9RTXI8AxAQGUCiTfWTq30aR2njQ6aZRJnynmCynrFZgwAfODBE2JVi32e8TJrX475OnIJsupD5rvblSpurl0iZWZ3j1GuXvcPuWiVuKykGyNQRqMM4079QdazKLWjPZ9tTqK8Xd218dyJirRYsxJJgsSdzFtGJJJ0BJ3YrvtVxwfEXrIOW44XUBVZoI6wAdjYDxiN9TVHxG8yiRvmxJ1Eyfm9mCe8iTE7TXfFcVyucwPsrsdCxuoAzDdvKY8O/uKSM1VyaSt1sXeJ4owI6+xZfvYIbTE92e0QB6NXMXcM263rRj7JW8J8FbIwHiTVU/FyS3aLMrKggdt2IO0ytlNN9/0n4ewWHa6saxzyluaou9w/wAzEDUaa1TOF2b8NVUYLVp+TdvhsSP4Tbb6rEWm20cmyZPIdYMhPkxoucBxFrtBLgj7duWA/wAduRXNuGt9xtJkqwcL4vcGi/0qCa5Ye41sqbTlTMrGZGZu9LY1b+pqqdNcVY3RxNT9s0+a9Vp8iUnSLEDsuwuj7t5Vuf6hPxp6cWsH6zDZD97D3Cn+R5FL/H7+13LeC79cqXTr967EjyBmmfxHDvHWYdkke1YcgE8stq5m094qLPx+PTOlVX7qdv6v8epKtvYb6vE5T93EWyv/ABEkVIHD78SqC6v3rDrdHoDPwqvHDcO/1eIymJK37ZWPA3EzLNB6M3x2rIFzmGsOLhjv7BzfCn6lw+HTGei9FO39lb/n1OrYsKYaVPc4Kn410W/41D/j+Kt9i45cD7F9Bc+DiRQOM2WP0uGCn72HdrR/A0rRVDt0H4X5O/1t6kixYaP9pcN/MisvvyiR6VLtrc0AZLnkcp9D+1QVfDt9XiWtn7uIt6f/AGW5/Kuv8PvRKBLw77NxX/y712pFcoraVverfPT6k1ca6HUOhHPWPUVJHSq6FYC5m0iDDb6c6pBxN7Zgm5bPc2ZfhtXK5dDEtoSeYifhXaqPgyieFhLvR668yf0h469+5ZLOUFvNK24XPmI3zTB7Pd30f/1Bt627lwKBr1jBv0iKz3Eb8QeUVUXr5fU+zyH6mpVSUpGarhqNKmro9D4H8oFy9iEtZVZWzS7dgwqM0iOWnMVsMRxJUWbkroCBuzTOgXfl+8V5D0ZsXOtF22cuUMFJUNmJBXRT9ncZu/Qa7b22LrEte7bkZZWAIK7KvIa7eIrXBu2p89XUVL9JqQ0ie+mk0TTSasKBZops0UBo6WkpaAWg0lE0BTWE7K/0IPwXqwPFb16xisSiu3Vh7ZRX7aQUfQI8iJXl3V6LZXseQcelys709wo6pXA7XWwTzI7RHpJ9aqmtLmrDSSk4tb6fNMx/F+HqbAu4jC2yh63tWHNm5Fy0O0EhkJPVty0CrWexmBwl8t1OINtytqFxFs5e1DD6W1m/0jzq1xTXDa6skkMMRltkmZFq3lyryjM/duaq14IbQuZvayYdT3CLYmPeDVE5Wvp1Y9WhQVRxWbX0zeZLPQy8CxtqLwN1SWsstzTtbhTKjXmBUKzba2w0KnrG3lTpl/erEWSLvZJB+dBZGh3buqZhekN+LYuMLwJu6XlF3RUBgM3aHPY1RdX68T01GcYWVmrcv2vn6FHY4oylI5BzHLYz57fCpFrpQSB1y5wyXC2YBiwGbs5tCB2Nge81Yi9hXCm7h2snqrrFrDyoA6yfo7k9xPtVXXuj1m9lOGxdv/Z3K274bDuc3WDNLSnOPa/Ou4Zns+tDPiFSV80Wnr9ZcVfyJdu2l1MK1pcjYhzbRJm3bAUkuts6M0BdTM5vSfiei7ZiqXBcInMGBS4zaRNw9lVM8hyjXep2A6MXreN4eptt1VlbjM4EoGKBQM40ns9/OrPh7w7Nrmv37znwt2s+QHzyj0rT7OL3R5DxdSGsZevF+hjsXwW7b+stMoAzFgM1pJjRYku2oG3rvUIAhuySGbYbXmHeear+neNa9Yu4fTxa4g8gCnx0OtQ+J4C29u7ntq2X6OYAJzZTqRrEsOfKuHh1wZdDtV7Tjfrr86mDt9JMQoIZxcUdmLoF62v4wST5H1pTxbDv9dhQNNGsO1tmPeLbZlA/vWtDiuidk6pKBCFAnMi5lDFsh0JjXUmdJmKq7vQy5mhXDkkliwIuGI0H2VGoG59NKrdKfM008ZhnteL8rr6dfUg/w7C3Pq8Q1sxJW/bML4G7bzCfcPWmnone9qzlujcNYdbhjvyqc3wrjieCXU9u0RroB2kUD7TPsT/fhUMtHaDR9nP7LHvCzqB/fhVLguKsehCvUfcqJ87P6W9feTG4rirXYdngfYvLnH4XE1z/AIrbb63DrP3rTNaPpqvwqTa6R4lewXLgCBbugXUUd7dYDr6e7an/AMVw7ib+GUAAzcsM1os3cttsy/l36bVGXwfxLFWt3qfvi/x6mW4jjQ93KuYWxrDkM3vIApljDG7rtbG7c2P3V76v8V0Zw+VbqPdlzrZuoFcCQILKY7twDHIVoOjvRrNFy6IA9lIgDsjl75jv3rXTp2Wp4GMxaqTbjtsd+B8IFtFXLHag+7Xf3VobA7Y/q/L/AMUmT2Y72P5j9a64Ve35KfiR+xrQjyLk8mmmikJqQE0lJNLQGmiigUtSBKCKWgigKYY0dpFBdg1wELsknMCzHQCPM6jvqk6Zi4MPmdhPWL2FHZUkQ3bOrb76VoFw5GbKxAm4IOo5e+ffVR0xsM+GZeyDnUyzBVmU0lufn31xLZltFrOrmKwWJS1luOMxNy+NNSALdtjp45fjUpOEriM0XRmZbJbTXNk0AXczPdVTjOFXkMtbZVU4pi0dmGw6KpzDQydN+VcLl8hWI5Jhf/zrLUlbRrqx9Dg6Wa84y10936l+TRP0XuB8wykfOBcMMNBO3nrsKrrHRy+BbBtsMoxEzyLWyBJqXgukV1LmWcw+cvbAYSVUnZTyq4wnS62bOc9luruMFI07GYnUbjTY76k1ylCXXI7lPEU1sn+JfcwHGQbbdSd1wl9m5/8AygCR51y4Ngc9+3b3nCWR+K7bn4MajPiTfus51Z8Ex973D/1Vq+inCwuLVi05cJZWI5hbBmuoR1SM+Ir6Sk99TQ8PxXVYnG3mJy2bVm2NYWRaa6xiYmWSonAekL3m+mVHzWusEqFcKbKH21gySx376jdL8T1eBxjLobtxRPKGFpJnyXas9w/iht4wpaAf6LD4YamB13VAt7lSfWtXG3Wp5GXNBy60S+rZ66uRnEfZYnkQYzc+WgmolzC5rD5CGz3A07fd07Ua6VBbHSl3KGlANZiTcQ6DyzDfvp8xh7aGO0yGDvLMP+qrLGW4hwzKoDAgl+YjZIqTdsgZ3G75FBHkdfiPhUXgeJbJbUMecjfTKh2P9dTsbxBBdKFRlUKwOqnSOW2kbRyqECr4knacj7DLHd7OvugfCo9vBJcYB0VhBuKxUExsO18auGS28wxh2bcSDClTBXlB7q44HhDIjdoOBbOTLqdSWCxueXLWaglNrYz2M6HWCnZDJP0hCsQCNN51O/qaq8R0X6q5ch+sNsCMyZAk7AKCZ392+prd4m3pHhaX8TrP5VS2U7d4jvX4sWP51z7OLexesVWirZmROHcAgqzwWzCBuBGu/MyulWy3soEqYkmRBEa711UwF8Ax/v1qFdPWJ/IBp/vDp/k/Py3kzt3GYS+WcsWhMoVVMCTpL99WWD3Y/wBI+E/rUXEuFGokkgARJJ7gPKa6cJw2UMx9pmMgeyI0gfvUkE2aQmlamGhIs0U2ioBqhS0lFdAWiiKKAhqPb/qf4otQuMYNLttkuCVMmJI1VFYajxFTl3f+s/G0KyvSvptZwyNBDuEe4FGsqtvK3oTRK+gTtqHSDGph7LLaIQgXiFWPsjMZEEbGdd6x13i1m4jddaU/R4clrf0LHMNNBKad2Ws/xnpHcu3zJyr12MBUfanBKRJ56k6bVDfGfQsf9xhT8YqjEQaPa7McJJqW91z3Rtxwy012bV4AjFElby5JbmqusqffFV2O4Let4WShP0OJXMhDp2luQc6yOYqDZxhGIMH/AN+R6zT8Jxq4lm01p2RuqxJlCV1UXYOniBWayvt1dHoz9pGm7Surcf6y64kLh2DCiRqfmVsT/jt8vfV4jlTcIJQizh1DKYIlbP7VIwnGusU/OLVu4Th7TFgOquHM1qZdI7wdQdqn4nAYdxcy3GtEraBF1cyDsrEOmvLmvKpbfB9anjznwa60Mz0rtkYfFBnfKgs5Uk5ZBEGPdv51kOkLQMaByvYdPwrf/wCgV6Vx3gl1luwnWo7KpNoi5CgXZLBdViVGoG9ef9IOCutvFO5Ch8euUE9plHzhRA7+2DHcDW7Dr9V31qY6lV5Mi62/w1XE+m1tMIUe5de5Zxyi8o7J6lXZlVXOhkWYOvMg6VI+U7pBbuYMfN7oLI8MgPbtNmU5XE6HsN8d4rGcTwS3vnOUi2WxgU5pyllOJA15Tm320qzwHDLT38XbxQZWu4rLbzHKjN/6goNO/XWYJitKy79cDManozxy7aTGYrEXCbeGt27dtDoGu9RbL7cy3Vj/AB+FHD/lCDuyX7YzGxYuF1gQbi2RAB27V4VUdIcPjPmuJwgtq1rr1v22UZWaWcspJPajKPHbyGe4hhmW5i1ytITD2gIMmDZ2HP6o7V3CnGfXIhto9gt8WtKwts4V0ttcZWIBAbJlPdzirQ4iMISokFNGkDZR3+W/jXi+L4beU3wbVyeowiKMjEkfQSVEaj6Nq9Nt8Kb+FWbJHbFlBlbYs4Eqw0+8d4g1XOkoq9wpcC8TGHKgIOpT2oYeySdyddPhVWljS9l3af8AQBA8K5WcW1m3ZW9L3WDs2XRFy2WZzpy5DxaufC+MW2cqDDGdCIEh2BE+cR7qqysm5Iv9pVHLKS2sSNQB4gkD0p98/mPfqIAp10yzTsMi/En/AJhS4fUZo5sI7spKn3mK5Byt2e0Gb2jI8FUCIHnImp2CH0Y8ZP4iT+tQrrRP8qMfX/xVnZSFA7gB6CoOgimMldDSTUA5ZKK6RSUBpaWkpRXQFptx4BMEwCYG5gbDxp1FAeUdJOlGIxCuMLcS2WVSLbk27nWK6Tld+wRlUjeZ5CsBxfBXEZxdVlLfxDLmBGZSFZSCdwe8V7l0p6M2blm9cFsdblL5pOpUa6TGoHdXl9vEuilVaEMg22AuWiCIIyMCuvlXqUaUKqvT08n/AL9jPKTi7MzhTPeVVEs18qBzLXcEoA9alW+GBUawzyLeHsh3tuIzi6QQoO4UqVnnlMb1fcNvWLd5bz2MrA5s1lpSer6sHqnMAhfusPKs5jeidw2nFh1xH/p1QKkrdLLiRc+peGPZJ9nNsa5qUJLSS0+RZCpZ3i9SbfshcSMtxXnHqYBhlkNoR303C4Z1wiORtaxiFWBBDBbp1B8NKr1tMuL1BVhxCwYYEEdl9wa2PE8SMRwtsXa7JNq4HQDRbyo+czznN6AGsFXDJJNeRthjaiWV9aNepX8Lxdu4DDAN81w+hOwJsmY94q84jbVUuszKF+i1nuWP0rDno/duYe7eRGRWwmFthtgWPUNC89kI7q03AeE2WxV1bzkk3cOYgsFhX0XSBoGk1ldBN6oSqLgzo9o2rl2/ezDNiALKq3Vu2XrwDmkaHNJPpWkvYNsWqPb6vE2utIuLibYa5aKEghHTKzGdu1tG+tTOK9DMPeObEG4SXS5KkwGtghVEbABzPfNLgAMMy2rNthbdrjFwV3MHWdSSWPuBq5GdvXUpbXR/CNaZ7dt7Oa8Hm4OuhnfKCEYiM0mJDQDMbVdWOjpayBdC34fNbcs1wgbqRn1DDXSOVWl50fW4kDQ5iAIKnQSefu5VItuoBA7pB311n3n9Km4IAwzXAOsVMymWGRickn2RIOff46VCxGICWWfCWVS4blwNIlmjUmQftHUCefuqbgOLKygIxLTEOZOkTE+B5VHtPbuScuX6TKzIZhgFiVIO4gSDREs74XENiLcQ1q6mbKdRMHTXfKd45TWc4lxvFhnKgFbV62pVrRFxRnOd9SA4yiQR3861SYBEcZWIckGJ3PgG205SedJx/B9ZbDjsOigk/eA0iT3ZiR6V1GVuBza5QLxEXbt1QADbRgG780WzPdqdqr7do5s6nZ8ygkkEZUfLPcSCZ5bVOwxQ9e6ABs4zxAn6QtJ7iQnwp2D4YbiloKgBYJOkgGCV57Ry755UuQVfG+JBlUI0Bs5BHMqUZSYE7GdJqzwC3LeGEdtrhzCToiv48+/zauGM6NBxZ6s9kEdomRkKkEAD4d2nKuPHOKm4zraYBFRtIIAIUgSe4aV1urEEfGdISjOl0LIRSzK3ZVYDHf8Aqjz760/A+O28Xa621IElSp3VhGh9xB99eTYbCvjby2LHsTmZ+Rje4f5R9keM7nT1rhXDUw9pbVoQqjfmx5sfE1NSMYrzEW2TiaSKQNS5qoOgiiiaSgNLS0UV0AooooBroGBB2IIPkdK8QxVnK7KfssV9DFe4Gsj0g6Bpedrlp8jsSxUiUJO501WffW7B140pPNsymrByWh5rl7qYyTuAfh8Nqt+JdHb9ic6GPvL2l9Rt76rCK9uE4yV4sytNbne3xN+yGK3VUqypfUPlK7FWPaWP5WFXeF6QWEAsmytgPbJPUorquf2SVgESCTHa9rnrWbK1NsY5coW7bDgCAwOS4ANhm1VgBoMymqK1CE+Hw0+x3GbRsMFiA1nqwReQrkdkIJgrlzFfaU+YFcbeGshyLCkXHIDSdWyZjMnwBJNZYYVCQ1i7lYbLcPVOP6XnIfxL5VKPGcTZZevXrCIKm6CH1BErdWGOkjdxXnTwV+4/c9GXqr4o3eEW7bSLr9ghoEgntMSB5R41DwilspCMQGIJzFiJAObURB0EDv51QYDjeHZCsvackGbhNxd9ZZRm201UVecPxlxYCvntGA7yrjKNAeySAdPDnoKwzozp6SVixST2LTB3rTL2wSwBaTOmQQddD3cqr8XiVVlyyASd9dP3H7VLGOBUiBlaCWJBYHWVJk686rxaF1SikEMCbbAx29RvtBBgxOwNVtHRY8JxishYKADPnO36eFLZuoyM1u1kDM2aABrrJIGskxyqFw7C3FtdW5+kB7JOmuoUHnppPgTXXh+I6xtWKuIzpHPNBJB8QRp3VIO5U3WGeAUUtJ3yrlJAH60vEbuUqqkqCsnbXUbg76U98VZdggdS2aQux2AIjfvnyqPjsGgeX1ZiQGmD3kiSRQkhWsLbZSctuWcFnChc5VCAWC6EjN3VB4lxRntMtsF0g9kAZ2YgMoC8vaPwqQeHGzkt5s3aZge9SbUHTbQHTxqpxuMFks40KhRrszZmUCO/UfCiIsdMfjjatBEkXCurASZVRA8Rv/c1iulnFyGNlCMxIN4wCCY0tQdxzPuHI1edJeM9Qs6G6wXIN8pNtcze4z61kej/AAN8XfCycs5rj7wCdT4seVaqUFbNLYrk+CPQvk5S381LIhVyxDsRoxG2Q/dAO3IzWrqLg8OttFS2MqqAAByAqQDWabzNs7WiH0oFItdFFckjYorpFFAaOiilqQJRFFLQDYpCKcaSgOT2gao+J9D7F6SUyt95Oyf2PvrQRSEV1GUou8XYhpPc8z4l8n11NbTBx3Hst+x+FZrFYF7Zi4jKf5hHp317gVqPicAlwQ6hgeREit1PHzj3tSqVFPY8QIrth8dctghGIU7oYZD5o0qfSvQ+J/J5aeTaJtnu9pfQ/vWT4n0MxFmTkzr3pr6rvXoQxVGqrP5lLpyiV3zy031trKfvWTH/AA2lfwlajNjst7Pad0yhVUjskAKJ9kyJbMdzvTGSNDvXNlq9QRxmZd2Olb69ai3QRBYfR3I/rQQT/UpqRwe/YFwNavNaWAptXpy7kyLqyARJ1IWRoazBShbhHj57+tUVMHTnsrcjqNVo9ZfFCM7AwCpV1IZWC6e0JB0rPX+LAs97NFxYYopkCSO0vONddOfdtkMNxZ7Zm07Wyd8pIB84394NT7HHed2yraR1lmLTxpuFBQ7AaoNOdYZ4Ca7upcqy4m44c1vEIt1gEuE5OskiZEgb67wOe8d1dsdYc4RwVzXLcxzz5RrlnckSIPMVi1xqOMtq+MpiLV8C1Echck2z3asK3PRu/dCol0T2mCDchQDqXkhgYJnxHfWGdOUHaSsXJ32ITmbIR1J7IJnQjR9O9dAPWsL0l6QIiA2oLMTkBOaTJzO38qmNQdSImJqT0+483XXLbE9UhSQh+sdkB6sHc778gCawktdcu+swIG2myKPuj+9TVtGlm1exzKVtETLGHuYmMzZ7pKKszmZIaSTECIX3E16VwLhC4a0ETfdm+83f5d1V3RjgXUrncfSMNf5F+759/wD2rQIK5q1M2i2EY21JKGugNcVrqgqg7OyGuy1ztrXdVoAiin5aKAv6KKKAKKKKADSUtJQCUUtFANiiKWigEimlafQRQFXxLo9Zvj6S2CfvbN+Ia1kOK/JqdTh7n+G5+jD9RXoJFMYVdTr1KfdZw4J7nifEuCXrB+mtso+9Er+IaVXGveXSRBGncaz3FOg2GvaherY87eg967V6NPtFbTXwKZUfA8lIpuXurX8U+Tm/bk2iLq+HZf8ACdD7jWYxOFe22W4rKw5MCD6GvQhWhU7rKXFx3OGc84P5+o1rpY4u9gzZuXLU8lbsnzWMp94rmaiY411JK2oW+g3iN9r1w3LhknaAqKJiSEXQEwCa0fRDgMxeuDQfVr/z/t691V3R7gfXv2vq09o/eP3R+vhXoFu3AAGgGgA5AV4mJrLuRVuRqhHixyiuyCkW3Xe3arCWiolSLdqn2rFSUtUAxErsEpypTwtAMyUU+KKAuKKKKAQ0UUUAUUUUARSUtFAJRFFLQCRRRSUAU0inUlANiky0+iKA5kVGxvDrd1ct1FcdzAH07qmEU0ipTtsDEcV+TO08mw5tn7p7afuPU1ksV8nOL6wKVXLOrhgRHlvPhFexmuZrTHF1Ust78yt043uZHh3Rs20CKIUep7yfE1YpwmKvMtNK1l3LCpGArqmFqfkpQlARls10Fuu2WiKA5ZKMtdaSKAZlop8UUB//2Q=="/>
          <p:cNvSpPr>
            <a:spLocks noChangeAspect="1" noChangeArrowheads="1"/>
          </p:cNvSpPr>
          <p:nvPr/>
        </p:nvSpPr>
        <p:spPr bwMode="auto">
          <a:xfrm>
            <a:off x="215900" y="-879475"/>
            <a:ext cx="2143125"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 name="19 CuadroTexto"/>
          <p:cNvSpPr txBox="1"/>
          <p:nvPr/>
        </p:nvSpPr>
        <p:spPr>
          <a:xfrm>
            <a:off x="179512" y="188640"/>
            <a:ext cx="7272808" cy="954107"/>
          </a:xfrm>
          <a:prstGeom prst="rect">
            <a:avLst/>
          </a:prstGeom>
          <a:noFill/>
        </p:spPr>
        <p:txBody>
          <a:bodyPr wrap="square" rtlCol="0">
            <a:spAutoFit/>
          </a:bodyPr>
          <a:lstStyle/>
          <a:p>
            <a:r>
              <a:rPr lang="es-MX" sz="2800" b="1" dirty="0" smtClean="0">
                <a:solidFill>
                  <a:schemeClr val="bg1"/>
                </a:solidFill>
                <a:effectLst>
                  <a:outerShdw blurRad="38100" dist="38100" dir="2700000" algn="tl">
                    <a:srgbClr val="000000">
                      <a:alpha val="43137"/>
                    </a:srgbClr>
                  </a:outerShdw>
                </a:effectLst>
              </a:rPr>
              <a:t>Principios de la Ley y fases del tratamiento de los datos</a:t>
            </a:r>
            <a:endParaRPr lang="es-MX" sz="2800" b="1" dirty="0">
              <a:solidFill>
                <a:schemeClr val="bg1"/>
              </a:solidFill>
              <a:effectLst>
                <a:outerShdw blurRad="38100" dist="38100" dir="2700000" algn="tl">
                  <a:srgbClr val="000000">
                    <a:alpha val="43137"/>
                  </a:srgbClr>
                </a:outerShdw>
              </a:effectLst>
            </a:endParaRPr>
          </a:p>
        </p:txBody>
      </p:sp>
      <p:sp>
        <p:nvSpPr>
          <p:cNvPr id="24" name="23 Forma"/>
          <p:cNvSpPr/>
          <p:nvPr/>
        </p:nvSpPr>
        <p:spPr>
          <a:xfrm rot="1378246" flipV="1">
            <a:off x="4362068" y="3823615"/>
            <a:ext cx="2105016" cy="1821469"/>
          </a:xfrm>
          <a:prstGeom prst="swooshArrow">
            <a:avLst>
              <a:gd name="adj1" fmla="val 25000"/>
              <a:gd name="adj2" fmla="val 25000"/>
            </a:avLst>
          </a:prstGeom>
          <a:gradFill flip="none" rotWithShape="1">
            <a:gsLst>
              <a:gs pos="19000">
                <a:srgbClr val="000000"/>
              </a:gs>
              <a:gs pos="51000">
                <a:srgbClr val="0A128C"/>
              </a:gs>
              <a:gs pos="80000">
                <a:srgbClr val="181CC7"/>
              </a:gs>
              <a:gs pos="95000">
                <a:srgbClr val="7005D4">
                  <a:alpha val="43000"/>
                </a:srgbClr>
              </a:gs>
              <a:gs pos="100000">
                <a:srgbClr val="7E21B3"/>
              </a:gs>
              <a:gs pos="100000">
                <a:srgbClr val="8C3D91"/>
              </a:gs>
            </a:gsLst>
            <a:lin ang="8100000" scaled="1"/>
            <a:tileRect/>
          </a:gradFill>
          <a:scene3d>
            <a:camera prst="isometricLeftDown">
              <a:rot lat="19512302" lon="2400798" rev="19543366"/>
            </a:camera>
            <a:lightRig rig="glow" dir="t"/>
          </a:scene3d>
          <a:sp3d prstMaterial="powder">
            <a:bevelT/>
            <a:bevelB w="8255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119056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a:xfrm>
            <a:off x="2915816" y="5826422"/>
            <a:ext cx="4482491" cy="6989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2897821" y="4149080"/>
            <a:ext cx="4482491" cy="183208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Rectángulo"/>
          <p:cNvSpPr/>
          <p:nvPr/>
        </p:nvSpPr>
        <p:spPr>
          <a:xfrm>
            <a:off x="2915816" y="2937718"/>
            <a:ext cx="4482491" cy="12364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2915816" y="2036856"/>
            <a:ext cx="4482491" cy="9233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http://html.rincondelvago.com/000451950.png"/>
          <p:cNvPicPr>
            <a:picLocks noChangeAspect="1" noChangeArrowheads="1"/>
          </p:cNvPicPr>
          <p:nvPr/>
        </p:nvPicPr>
        <p:blipFill rotWithShape="1">
          <a:blip r:embed="rId3">
            <a:extLst>
              <a:ext uri="{28A0092B-C50C-407E-A947-70E740481C1C}">
                <a14:useLocalDpi xmlns:a14="http://schemas.microsoft.com/office/drawing/2010/main" val="0"/>
              </a:ext>
            </a:extLst>
          </a:blip>
          <a:srcRect l="27654" t="-2558" r="45340" b="6667"/>
          <a:stretch/>
        </p:blipFill>
        <p:spPr bwMode="auto">
          <a:xfrm>
            <a:off x="755576" y="918441"/>
            <a:ext cx="1964673" cy="5523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5285" y="0"/>
            <a:ext cx="7725544" cy="1143000"/>
          </a:xfrm>
        </p:spPr>
        <p:txBody>
          <a:bodyPr>
            <a:noAutofit/>
          </a:bodyPr>
          <a:lstStyle/>
          <a:p>
            <a:pPr>
              <a:lnSpc>
                <a:spcPct val="80000"/>
              </a:lnSpc>
            </a:pPr>
            <a:r>
              <a:rPr lang="es-MX" sz="2800" b="1" dirty="0" smtClean="0">
                <a:solidFill>
                  <a:schemeClr val="bg1"/>
                </a:solidFill>
                <a:effectLst>
                  <a:outerShdw blurRad="38100" dist="38100" dir="2700000" algn="tl">
                    <a:srgbClr val="000000">
                      <a:alpha val="43137"/>
                    </a:srgbClr>
                  </a:outerShdw>
                </a:effectLst>
              </a:rPr>
              <a:t>Los principios a los que debe sujetarse el tratamiento de los datos son la columna vertebral del régimen de protección</a:t>
            </a:r>
            <a:endParaRPr lang="es-MX" sz="2800" b="1" dirty="0">
              <a:solidFill>
                <a:schemeClr val="bg1"/>
              </a:solidFill>
              <a:effectLst>
                <a:outerShdw blurRad="38100" dist="38100" dir="2700000" algn="tl">
                  <a:srgbClr val="000000">
                    <a:alpha val="43137"/>
                  </a:srgbClr>
                </a:outerShdw>
              </a:effectLst>
            </a:endParaRPr>
          </a:p>
        </p:txBody>
      </p:sp>
      <p:sp>
        <p:nvSpPr>
          <p:cNvPr id="5" name="4 CuadroTexto"/>
          <p:cNvSpPr txBox="1"/>
          <p:nvPr/>
        </p:nvSpPr>
        <p:spPr>
          <a:xfrm>
            <a:off x="3538220" y="2313855"/>
            <a:ext cx="806631" cy="369332"/>
          </a:xfrm>
          <a:prstGeom prst="rect">
            <a:avLst/>
          </a:prstGeom>
          <a:noFill/>
        </p:spPr>
        <p:txBody>
          <a:bodyPr wrap="none" rtlCol="0">
            <a:spAutoFit/>
          </a:bodyPr>
          <a:lstStyle/>
          <a:p>
            <a:r>
              <a:rPr lang="es-MX" dirty="0" smtClean="0"/>
              <a:t>Licitud</a:t>
            </a:r>
            <a:endParaRPr lang="es-MX" dirty="0"/>
          </a:p>
        </p:txBody>
      </p:sp>
      <p:sp>
        <p:nvSpPr>
          <p:cNvPr id="6" name="5 CuadroTexto"/>
          <p:cNvSpPr txBox="1"/>
          <p:nvPr/>
        </p:nvSpPr>
        <p:spPr>
          <a:xfrm>
            <a:off x="3250188" y="3140968"/>
            <a:ext cx="1647823" cy="369332"/>
          </a:xfrm>
          <a:prstGeom prst="rect">
            <a:avLst/>
          </a:prstGeom>
          <a:noFill/>
        </p:spPr>
        <p:txBody>
          <a:bodyPr wrap="none" rtlCol="0">
            <a:spAutoFit/>
          </a:bodyPr>
          <a:lstStyle/>
          <a:p>
            <a:r>
              <a:rPr lang="es-MX" dirty="0" smtClean="0"/>
              <a:t>consentimiento</a:t>
            </a:r>
            <a:endParaRPr lang="es-MX" dirty="0"/>
          </a:p>
        </p:txBody>
      </p:sp>
      <p:sp>
        <p:nvSpPr>
          <p:cNvPr id="7" name="6 CuadroTexto"/>
          <p:cNvSpPr txBox="1"/>
          <p:nvPr/>
        </p:nvSpPr>
        <p:spPr>
          <a:xfrm>
            <a:off x="3322534" y="3476108"/>
            <a:ext cx="1319785" cy="369332"/>
          </a:xfrm>
          <a:prstGeom prst="rect">
            <a:avLst/>
          </a:prstGeom>
          <a:noFill/>
        </p:spPr>
        <p:txBody>
          <a:bodyPr wrap="none" rtlCol="0">
            <a:spAutoFit/>
          </a:bodyPr>
          <a:lstStyle/>
          <a:p>
            <a:r>
              <a:rPr lang="es-MX" dirty="0" smtClean="0"/>
              <a:t>Información</a:t>
            </a:r>
            <a:endParaRPr lang="es-MX" dirty="0"/>
          </a:p>
        </p:txBody>
      </p:sp>
      <p:sp>
        <p:nvSpPr>
          <p:cNvPr id="8" name="7 CuadroTexto"/>
          <p:cNvSpPr txBox="1"/>
          <p:nvPr/>
        </p:nvSpPr>
        <p:spPr>
          <a:xfrm>
            <a:off x="3448759" y="4468286"/>
            <a:ext cx="878767" cy="369332"/>
          </a:xfrm>
          <a:prstGeom prst="rect">
            <a:avLst/>
          </a:prstGeom>
          <a:noFill/>
        </p:spPr>
        <p:txBody>
          <a:bodyPr wrap="none" rtlCol="0">
            <a:spAutoFit/>
          </a:bodyPr>
          <a:lstStyle/>
          <a:p>
            <a:r>
              <a:rPr lang="es-MX" dirty="0" smtClean="0"/>
              <a:t>Calidad</a:t>
            </a:r>
            <a:endParaRPr lang="es-MX" dirty="0"/>
          </a:p>
        </p:txBody>
      </p:sp>
      <p:sp>
        <p:nvSpPr>
          <p:cNvPr id="12" name="11 CuadroTexto"/>
          <p:cNvSpPr txBox="1"/>
          <p:nvPr/>
        </p:nvSpPr>
        <p:spPr>
          <a:xfrm>
            <a:off x="3059832" y="5517232"/>
            <a:ext cx="1807161" cy="369332"/>
          </a:xfrm>
          <a:prstGeom prst="rect">
            <a:avLst/>
          </a:prstGeom>
          <a:noFill/>
        </p:spPr>
        <p:txBody>
          <a:bodyPr wrap="none" rtlCol="0">
            <a:spAutoFit/>
          </a:bodyPr>
          <a:lstStyle/>
          <a:p>
            <a:r>
              <a:rPr lang="es-MX" dirty="0" smtClean="0"/>
              <a:t>Confidencialidad </a:t>
            </a:r>
            <a:endParaRPr lang="es-MX" dirty="0"/>
          </a:p>
        </p:txBody>
      </p:sp>
      <p:sp>
        <p:nvSpPr>
          <p:cNvPr id="13" name="12 CuadroTexto"/>
          <p:cNvSpPr txBox="1"/>
          <p:nvPr/>
        </p:nvSpPr>
        <p:spPr>
          <a:xfrm>
            <a:off x="3347864" y="5157192"/>
            <a:ext cx="1124026" cy="369332"/>
          </a:xfrm>
          <a:prstGeom prst="rect">
            <a:avLst/>
          </a:prstGeom>
          <a:noFill/>
        </p:spPr>
        <p:txBody>
          <a:bodyPr wrap="none" rtlCol="0">
            <a:spAutoFit/>
          </a:bodyPr>
          <a:lstStyle/>
          <a:p>
            <a:r>
              <a:rPr lang="es-MX" dirty="0" smtClean="0"/>
              <a:t>Seguridad</a:t>
            </a:r>
            <a:endParaRPr lang="es-MX" dirty="0"/>
          </a:p>
        </p:txBody>
      </p:sp>
      <p:sp>
        <p:nvSpPr>
          <p:cNvPr id="14" name="13 CuadroTexto"/>
          <p:cNvSpPr txBox="1"/>
          <p:nvPr/>
        </p:nvSpPr>
        <p:spPr>
          <a:xfrm>
            <a:off x="3219957" y="4797152"/>
            <a:ext cx="1523174" cy="369332"/>
          </a:xfrm>
          <a:prstGeom prst="rect">
            <a:avLst/>
          </a:prstGeom>
          <a:noFill/>
        </p:spPr>
        <p:txBody>
          <a:bodyPr wrap="none" rtlCol="0">
            <a:spAutoFit/>
          </a:bodyPr>
          <a:lstStyle/>
          <a:p>
            <a:r>
              <a:rPr lang="es-MX" dirty="0" smtClean="0"/>
              <a:t>Disponibilidad</a:t>
            </a:r>
            <a:endParaRPr lang="es-MX" dirty="0"/>
          </a:p>
        </p:txBody>
      </p:sp>
      <p:sp>
        <p:nvSpPr>
          <p:cNvPr id="15" name="14 CuadroTexto"/>
          <p:cNvSpPr txBox="1"/>
          <p:nvPr/>
        </p:nvSpPr>
        <p:spPr>
          <a:xfrm>
            <a:off x="3203848" y="5981166"/>
            <a:ext cx="1465851" cy="369332"/>
          </a:xfrm>
          <a:prstGeom prst="rect">
            <a:avLst/>
          </a:prstGeom>
          <a:noFill/>
        </p:spPr>
        <p:txBody>
          <a:bodyPr wrap="none" rtlCol="0">
            <a:spAutoFit/>
          </a:bodyPr>
          <a:lstStyle/>
          <a:p>
            <a:r>
              <a:rPr lang="es-MX" dirty="0" smtClean="0"/>
              <a:t>Temporalidad</a:t>
            </a:r>
            <a:endParaRPr lang="es-MX" dirty="0"/>
          </a:p>
        </p:txBody>
      </p:sp>
      <p:sp>
        <p:nvSpPr>
          <p:cNvPr id="16" name="15 CuadroTexto"/>
          <p:cNvSpPr txBox="1"/>
          <p:nvPr/>
        </p:nvSpPr>
        <p:spPr>
          <a:xfrm>
            <a:off x="3557715" y="3789040"/>
            <a:ext cx="878767" cy="369332"/>
          </a:xfrm>
          <a:prstGeom prst="rect">
            <a:avLst/>
          </a:prstGeom>
          <a:noFill/>
        </p:spPr>
        <p:txBody>
          <a:bodyPr wrap="none" rtlCol="0">
            <a:spAutoFit/>
          </a:bodyPr>
          <a:lstStyle/>
          <a:p>
            <a:r>
              <a:rPr lang="es-MX" dirty="0" smtClean="0"/>
              <a:t>Calidad</a:t>
            </a:r>
            <a:endParaRPr lang="es-MX" dirty="0"/>
          </a:p>
        </p:txBody>
      </p:sp>
      <p:sp>
        <p:nvSpPr>
          <p:cNvPr id="17" name="16 Rectángulo"/>
          <p:cNvSpPr/>
          <p:nvPr/>
        </p:nvSpPr>
        <p:spPr>
          <a:xfrm>
            <a:off x="5626452" y="2036856"/>
            <a:ext cx="1771855" cy="923330"/>
          </a:xfrm>
          <a:prstGeom prst="rect">
            <a:avLst/>
          </a:prstGeom>
        </p:spPr>
        <p:txBody>
          <a:bodyPr wrap="square">
            <a:spAutoFit/>
          </a:bodyPr>
          <a:lstStyle/>
          <a:p>
            <a:pPr algn="ctr"/>
            <a:r>
              <a:rPr lang="es-MX" b="1" dirty="0"/>
              <a:t>ANTES DE RECOGER LOS DATOS</a:t>
            </a:r>
          </a:p>
        </p:txBody>
      </p:sp>
      <p:sp>
        <p:nvSpPr>
          <p:cNvPr id="20" name="19 CuadroTexto"/>
          <p:cNvSpPr txBox="1"/>
          <p:nvPr/>
        </p:nvSpPr>
        <p:spPr>
          <a:xfrm>
            <a:off x="5626452" y="3214717"/>
            <a:ext cx="1584176" cy="646331"/>
          </a:xfrm>
          <a:prstGeom prst="rect">
            <a:avLst/>
          </a:prstGeom>
          <a:noFill/>
        </p:spPr>
        <p:txBody>
          <a:bodyPr wrap="square" rtlCol="0">
            <a:spAutoFit/>
          </a:bodyPr>
          <a:lstStyle/>
          <a:p>
            <a:pPr algn="ctr"/>
            <a:r>
              <a:rPr lang="es-MX" b="1" dirty="0" smtClean="0"/>
              <a:t>EN LA RECOLECCIÓN</a:t>
            </a:r>
            <a:endParaRPr lang="es-MX" b="1" dirty="0"/>
          </a:p>
        </p:txBody>
      </p:sp>
      <p:sp>
        <p:nvSpPr>
          <p:cNvPr id="24" name="23 CuadroTexto"/>
          <p:cNvSpPr txBox="1"/>
          <p:nvPr/>
        </p:nvSpPr>
        <p:spPr>
          <a:xfrm>
            <a:off x="5508104" y="4438853"/>
            <a:ext cx="1584176" cy="646331"/>
          </a:xfrm>
          <a:prstGeom prst="rect">
            <a:avLst/>
          </a:prstGeom>
          <a:noFill/>
        </p:spPr>
        <p:txBody>
          <a:bodyPr wrap="square" rtlCol="0">
            <a:spAutoFit/>
          </a:bodyPr>
          <a:lstStyle/>
          <a:p>
            <a:pPr algn="ctr"/>
            <a:r>
              <a:rPr lang="es-MX" b="1" dirty="0" smtClean="0"/>
              <a:t>DURANTE EL TRATAMIENTO</a:t>
            </a:r>
            <a:endParaRPr lang="es-MX" b="1" dirty="0"/>
          </a:p>
        </p:txBody>
      </p:sp>
      <p:sp>
        <p:nvSpPr>
          <p:cNvPr id="19" name="18 Rectángulo"/>
          <p:cNvSpPr/>
          <p:nvPr/>
        </p:nvSpPr>
        <p:spPr>
          <a:xfrm>
            <a:off x="5385358" y="5273490"/>
            <a:ext cx="1829668" cy="369332"/>
          </a:xfrm>
          <a:prstGeom prst="rect">
            <a:avLst/>
          </a:prstGeom>
        </p:spPr>
        <p:txBody>
          <a:bodyPr wrap="none">
            <a:spAutoFit/>
          </a:bodyPr>
          <a:lstStyle/>
          <a:p>
            <a:pPr algn="ctr"/>
            <a:r>
              <a:rPr lang="es-MX" b="1" dirty="0"/>
              <a:t>EN LAS CESIONES</a:t>
            </a:r>
          </a:p>
        </p:txBody>
      </p:sp>
      <p:sp>
        <p:nvSpPr>
          <p:cNvPr id="26" name="25 CuadroTexto"/>
          <p:cNvSpPr txBox="1"/>
          <p:nvPr/>
        </p:nvSpPr>
        <p:spPr>
          <a:xfrm>
            <a:off x="3549345" y="4149080"/>
            <a:ext cx="806631" cy="369332"/>
          </a:xfrm>
          <a:prstGeom prst="rect">
            <a:avLst/>
          </a:prstGeom>
          <a:noFill/>
        </p:spPr>
        <p:txBody>
          <a:bodyPr wrap="none" rtlCol="0">
            <a:spAutoFit/>
          </a:bodyPr>
          <a:lstStyle/>
          <a:p>
            <a:r>
              <a:rPr lang="es-MX" dirty="0" smtClean="0"/>
              <a:t>Licitud</a:t>
            </a:r>
            <a:endParaRPr lang="es-MX" dirty="0"/>
          </a:p>
        </p:txBody>
      </p:sp>
      <p:sp>
        <p:nvSpPr>
          <p:cNvPr id="21" name="20 Rectángulo"/>
          <p:cNvSpPr/>
          <p:nvPr/>
        </p:nvSpPr>
        <p:spPr>
          <a:xfrm>
            <a:off x="755576" y="5826422"/>
            <a:ext cx="864096" cy="698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841400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51282" y="2562473"/>
            <a:ext cx="5285214" cy="2018655"/>
          </a:xfrm>
        </p:spPr>
        <p:txBody>
          <a:bodyPr>
            <a:noAutofit/>
          </a:bodyPr>
          <a:lstStyle/>
          <a:p>
            <a:r>
              <a:rPr lang="es-MX" sz="5400" b="1" dirty="0" smtClean="0"/>
              <a:t>Antes de recabar los datos</a:t>
            </a:r>
            <a:endParaRPr lang="es-MX" sz="5400" b="1" dirty="0"/>
          </a:p>
        </p:txBody>
      </p:sp>
      <p:sp>
        <p:nvSpPr>
          <p:cNvPr id="4" name="3 CuadroTexto"/>
          <p:cNvSpPr txBox="1"/>
          <p:nvPr/>
        </p:nvSpPr>
        <p:spPr>
          <a:xfrm>
            <a:off x="251520" y="1718226"/>
            <a:ext cx="3685624" cy="3770263"/>
          </a:xfrm>
          <a:prstGeom prst="rect">
            <a:avLst/>
          </a:prstGeom>
          <a:noFill/>
        </p:spPr>
        <p:txBody>
          <a:bodyPr wrap="none" rtlCol="0">
            <a:spAutoFit/>
          </a:bodyPr>
          <a:lstStyle/>
          <a:p>
            <a:r>
              <a:rPr lang="es-MX" sz="23900" b="1" dirty="0" smtClean="0">
                <a:solidFill>
                  <a:srgbClr val="93117E"/>
                </a:solidFill>
              </a:rPr>
              <a:t>3</a:t>
            </a:r>
            <a:r>
              <a:rPr lang="es-MX" sz="8000" b="1" dirty="0" smtClean="0">
                <a:solidFill>
                  <a:srgbClr val="93117E"/>
                </a:solidFill>
              </a:rPr>
              <a:t>.</a:t>
            </a:r>
            <a:r>
              <a:rPr lang="es-MX" sz="23900" b="1" dirty="0" smtClean="0">
                <a:solidFill>
                  <a:srgbClr val="93117E"/>
                </a:solidFill>
              </a:rPr>
              <a:t>1</a:t>
            </a:r>
            <a:endParaRPr lang="es-MX" sz="23900" b="1" dirty="0">
              <a:solidFill>
                <a:srgbClr val="93117E"/>
              </a:solidFill>
            </a:endParaRPr>
          </a:p>
        </p:txBody>
      </p:sp>
    </p:spTree>
    <p:extLst>
      <p:ext uri="{BB962C8B-B14F-4D97-AF65-F5344CB8AC3E}">
        <p14:creationId xmlns:p14="http://schemas.microsoft.com/office/powerpoint/2010/main" val="22529339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11760" y="2996952"/>
            <a:ext cx="6334472" cy="1470025"/>
          </a:xfrm>
        </p:spPr>
        <p:txBody>
          <a:bodyPr/>
          <a:lstStyle/>
          <a:p>
            <a:r>
              <a:rPr lang="es-MX" b="1" dirty="0" smtClean="0"/>
              <a:t>¿Qué son los datos personales?</a:t>
            </a:r>
            <a:endParaRPr lang="es-MX" b="1" dirty="0"/>
          </a:p>
        </p:txBody>
      </p:sp>
      <p:sp>
        <p:nvSpPr>
          <p:cNvPr id="5" name="4 CuadroTexto"/>
          <p:cNvSpPr txBox="1"/>
          <p:nvPr/>
        </p:nvSpPr>
        <p:spPr>
          <a:xfrm>
            <a:off x="1331640" y="1700808"/>
            <a:ext cx="1737976" cy="3770263"/>
          </a:xfrm>
          <a:prstGeom prst="rect">
            <a:avLst/>
          </a:prstGeom>
          <a:noFill/>
        </p:spPr>
        <p:txBody>
          <a:bodyPr wrap="none" rtlCol="0">
            <a:spAutoFit/>
          </a:bodyPr>
          <a:lstStyle/>
          <a:p>
            <a:r>
              <a:rPr lang="es-MX" sz="23900" b="1" dirty="0" smtClean="0">
                <a:solidFill>
                  <a:srgbClr val="93117E"/>
                </a:solidFill>
              </a:rPr>
              <a:t>1</a:t>
            </a:r>
            <a:endParaRPr lang="es-MX" sz="23900" b="1" dirty="0">
              <a:solidFill>
                <a:srgbClr val="93117E"/>
              </a:solidFill>
            </a:endParaRPr>
          </a:p>
        </p:txBody>
      </p:sp>
    </p:spTree>
    <p:extLst>
      <p:ext uri="{BB962C8B-B14F-4D97-AF65-F5344CB8AC3E}">
        <p14:creationId xmlns:p14="http://schemas.microsoft.com/office/powerpoint/2010/main" val="39577955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332656"/>
            <a:ext cx="4461606" cy="523220"/>
          </a:xfrm>
          <a:prstGeom prst="rect">
            <a:avLst/>
          </a:prstGeom>
          <a:noFill/>
        </p:spPr>
        <p:txBody>
          <a:bodyPr wrap="none" rtlCol="0">
            <a:spAutoFit/>
          </a:bodyPr>
          <a:lstStyle/>
          <a:p>
            <a:r>
              <a:rPr lang="es-MX" sz="2800" b="1" dirty="0" smtClean="0">
                <a:solidFill>
                  <a:schemeClr val="bg1"/>
                </a:solidFill>
                <a:effectLst>
                  <a:outerShdw blurRad="38100" dist="38100" dir="2700000" algn="tl">
                    <a:srgbClr val="000000">
                      <a:alpha val="43137"/>
                    </a:srgbClr>
                  </a:outerShdw>
                </a:effectLst>
              </a:rPr>
              <a:t>Antes de la recabar los datos</a:t>
            </a:r>
            <a:endParaRPr lang="es-MX" sz="2800" b="1" dirty="0">
              <a:solidFill>
                <a:schemeClr val="bg1"/>
              </a:solidFill>
              <a:effectLst>
                <a:outerShdw blurRad="38100" dist="38100" dir="2700000" algn="tl">
                  <a:srgbClr val="000000">
                    <a:alpha val="43137"/>
                  </a:srgbClr>
                </a:outerShdw>
              </a:effectLst>
            </a:endParaRPr>
          </a:p>
        </p:txBody>
      </p:sp>
      <p:pic>
        <p:nvPicPr>
          <p:cNvPr id="4098" name="Picture 2" descr="http://revista.lisosomales.org/wp-content/themes/mimbo2.2/images/articulos/libr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348880"/>
            <a:ext cx="3734278" cy="3296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4283968" y="1488909"/>
            <a:ext cx="4464496" cy="4401205"/>
          </a:xfrm>
          <a:prstGeom prst="rect">
            <a:avLst/>
          </a:prstGeom>
        </p:spPr>
        <p:txBody>
          <a:bodyPr wrap="square">
            <a:spAutoFit/>
          </a:bodyPr>
          <a:lstStyle/>
          <a:p>
            <a:pPr marL="285750" indent="-285750">
              <a:buClr>
                <a:srgbClr val="0070C0"/>
              </a:buClr>
              <a:buSzPct val="114000"/>
              <a:buFont typeface="Wingdings 3" pitchFamily="18" charset="2"/>
              <a:buChar char=""/>
            </a:pPr>
            <a:r>
              <a:rPr lang="es-MX" sz="2000" dirty="0" smtClean="0"/>
              <a:t>Revisar el marco normativo para identificar las facultades legales expresas que nos facultan para la obtención de los datos</a:t>
            </a:r>
          </a:p>
          <a:p>
            <a:pPr marL="285750" indent="-285750">
              <a:buClr>
                <a:srgbClr val="0070C0"/>
              </a:buClr>
              <a:buSzPct val="114000"/>
              <a:buFont typeface="Wingdings 3" pitchFamily="18" charset="2"/>
              <a:buChar char=""/>
            </a:pPr>
            <a:endParaRPr lang="es-MX" sz="2000" dirty="0" smtClean="0"/>
          </a:p>
          <a:p>
            <a:pPr marL="285750" indent="-285750">
              <a:buClr>
                <a:srgbClr val="0070C0"/>
              </a:buClr>
              <a:buSzPct val="114000"/>
              <a:buFont typeface="Wingdings 3" pitchFamily="18" charset="2"/>
              <a:buChar char=""/>
            </a:pPr>
            <a:r>
              <a:rPr lang="es-MX" sz="2000" dirty="0"/>
              <a:t>Los datos que se recaben deben ser destinados a una Finalidad específica vinculada con la atribución legal</a:t>
            </a:r>
            <a:r>
              <a:rPr lang="es-MX" sz="2000" dirty="0" smtClean="0"/>
              <a:t>.</a:t>
            </a:r>
          </a:p>
          <a:p>
            <a:pPr marL="285750" indent="-285750">
              <a:buClr>
                <a:srgbClr val="0070C0"/>
              </a:buClr>
              <a:buSzPct val="114000"/>
              <a:buFont typeface="Wingdings 3" pitchFamily="18" charset="2"/>
              <a:buChar char=""/>
            </a:pPr>
            <a:endParaRPr lang="es-MX" sz="2000" dirty="0"/>
          </a:p>
          <a:p>
            <a:pPr marL="285750" indent="-285750">
              <a:buClr>
                <a:srgbClr val="0070C0"/>
              </a:buClr>
              <a:buSzPct val="114000"/>
              <a:buFont typeface="Wingdings 3" pitchFamily="18" charset="2"/>
              <a:buChar char=""/>
            </a:pPr>
            <a:r>
              <a:rPr lang="es-MX" sz="2000" dirty="0"/>
              <a:t>Que los datos personales sean pertinentes y no excesivos. (No pedir lo que no voy a utilizar o procesar)</a:t>
            </a:r>
          </a:p>
          <a:p>
            <a:pPr marL="285750" indent="-285750">
              <a:buClr>
                <a:srgbClr val="0070C0"/>
              </a:buClr>
              <a:buSzPct val="114000"/>
              <a:buFont typeface="Wingdings 3" pitchFamily="18" charset="2"/>
              <a:buChar char=""/>
            </a:pPr>
            <a:endParaRPr lang="es-MX" sz="2000" dirty="0" smtClean="0"/>
          </a:p>
          <a:p>
            <a:pPr marL="285750" indent="-285750">
              <a:buClr>
                <a:srgbClr val="0070C0"/>
              </a:buClr>
              <a:buSzPct val="114000"/>
              <a:buFont typeface="Wingdings 3" pitchFamily="18" charset="2"/>
              <a:buChar char=""/>
            </a:pPr>
            <a:endParaRPr lang="es-MX" sz="2000" dirty="0"/>
          </a:p>
        </p:txBody>
      </p:sp>
    </p:spTree>
    <p:extLst>
      <p:ext uri="{BB962C8B-B14F-4D97-AF65-F5344CB8AC3E}">
        <p14:creationId xmlns:p14="http://schemas.microsoft.com/office/powerpoint/2010/main" val="32765562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067944" y="1268760"/>
            <a:ext cx="4464496" cy="5112568"/>
          </a:xfrm>
        </p:spPr>
        <p:txBody>
          <a:bodyPr>
            <a:normAutofit fontScale="62500" lnSpcReduction="20000"/>
          </a:bodyPr>
          <a:lstStyle/>
          <a:p>
            <a:pPr marL="536575" indent="-536575" algn="just">
              <a:lnSpc>
                <a:spcPct val="170000"/>
              </a:lnSpc>
              <a:buClr>
                <a:srgbClr val="FF0000"/>
              </a:buClr>
              <a:buFont typeface="Wingdings" pitchFamily="2" charset="2"/>
              <a:buChar char="ü"/>
            </a:pPr>
            <a:r>
              <a:rPr lang="es-MX" sz="2800" dirty="0" smtClean="0">
                <a:solidFill>
                  <a:schemeClr val="tx1"/>
                </a:solidFill>
              </a:rPr>
              <a:t>Prever los usuarios (EXTERNOS) que voy a contratar para el tratamiento de los datos y establecer (contratos), así como los destinatarios que por ley accedan a los sistemas de datos personales.</a:t>
            </a:r>
          </a:p>
          <a:p>
            <a:pPr marL="536575" indent="-536575" algn="just">
              <a:lnSpc>
                <a:spcPct val="170000"/>
              </a:lnSpc>
              <a:buClr>
                <a:srgbClr val="FF0000"/>
              </a:buClr>
              <a:buFont typeface="Wingdings" pitchFamily="2" charset="2"/>
              <a:buChar char="ü"/>
            </a:pPr>
            <a:r>
              <a:rPr lang="es-MX" sz="2800" dirty="0" smtClean="0">
                <a:solidFill>
                  <a:schemeClr val="tx1"/>
                </a:solidFill>
              </a:rPr>
              <a:t>Tener claras las obligaciones en materia de datos personales.</a:t>
            </a:r>
          </a:p>
          <a:p>
            <a:pPr marL="536575" indent="-536575" algn="just">
              <a:lnSpc>
                <a:spcPct val="170000"/>
              </a:lnSpc>
              <a:buClr>
                <a:srgbClr val="FF0000"/>
              </a:buClr>
              <a:buFont typeface="Wingdings" pitchFamily="2" charset="2"/>
              <a:buChar char="ü"/>
            </a:pPr>
            <a:r>
              <a:rPr lang="es-MX" sz="2900" dirty="0" smtClean="0">
                <a:solidFill>
                  <a:schemeClr val="tx1"/>
                </a:solidFill>
              </a:rPr>
              <a:t>Publicar </a:t>
            </a:r>
            <a:r>
              <a:rPr lang="es-MX" sz="2900" dirty="0">
                <a:solidFill>
                  <a:schemeClr val="tx1"/>
                </a:solidFill>
              </a:rPr>
              <a:t>en Gaceta la creación del Sistema de Datos Personales </a:t>
            </a:r>
            <a:endParaRPr lang="es-MX" sz="2900" dirty="0" smtClean="0">
              <a:solidFill>
                <a:schemeClr val="tx1"/>
              </a:solidFill>
            </a:endParaRPr>
          </a:p>
          <a:p>
            <a:pPr marL="536575" indent="-536575" algn="just">
              <a:lnSpc>
                <a:spcPct val="170000"/>
              </a:lnSpc>
              <a:buClr>
                <a:srgbClr val="FF0000"/>
              </a:buClr>
              <a:buFont typeface="Wingdings" pitchFamily="2" charset="2"/>
              <a:buChar char="ü"/>
            </a:pPr>
            <a:r>
              <a:rPr lang="es-MX" sz="2900" dirty="0" smtClean="0">
                <a:solidFill>
                  <a:schemeClr val="tx1"/>
                </a:solidFill>
              </a:rPr>
              <a:t>Elaborar </a:t>
            </a:r>
            <a:r>
              <a:rPr lang="es-MX" sz="2900" dirty="0">
                <a:solidFill>
                  <a:schemeClr val="tx1"/>
                </a:solidFill>
              </a:rPr>
              <a:t>el modelo de leyenda a incluir en el formato</a:t>
            </a:r>
          </a:p>
          <a:p>
            <a:pPr marL="536575" indent="-536575" algn="just">
              <a:lnSpc>
                <a:spcPct val="170000"/>
              </a:lnSpc>
              <a:buClr>
                <a:srgbClr val="FF0000"/>
              </a:buClr>
              <a:buFont typeface="Wingdings" pitchFamily="2" charset="2"/>
              <a:buChar char="ü"/>
            </a:pPr>
            <a:endParaRPr lang="es-MX" sz="2800" dirty="0" smtClean="0">
              <a:solidFill>
                <a:schemeClr val="tx1"/>
              </a:solidFill>
            </a:endParaRPr>
          </a:p>
          <a:p>
            <a:pPr marL="536575" indent="-536575" algn="just">
              <a:buClr>
                <a:srgbClr val="FF0000"/>
              </a:buClr>
              <a:buFont typeface="Wingdings" pitchFamily="2" charset="2"/>
              <a:buChar char="ü"/>
            </a:pPr>
            <a:endParaRPr lang="es-MX" sz="2800" dirty="0" smtClean="0">
              <a:solidFill>
                <a:schemeClr val="tx1"/>
              </a:solidFill>
            </a:endParaRPr>
          </a:p>
          <a:p>
            <a:pPr algn="just"/>
            <a:endParaRPr lang="es-ES" sz="2800" dirty="0">
              <a:solidFill>
                <a:schemeClr val="tx1"/>
              </a:solidFill>
            </a:endParaRPr>
          </a:p>
        </p:txBody>
      </p:sp>
      <p:sp>
        <p:nvSpPr>
          <p:cNvPr id="4" name="3 CuadroTexto"/>
          <p:cNvSpPr txBox="1"/>
          <p:nvPr/>
        </p:nvSpPr>
        <p:spPr>
          <a:xfrm>
            <a:off x="91500" y="337011"/>
            <a:ext cx="8064896" cy="584775"/>
          </a:xfrm>
          <a:prstGeom prst="rect">
            <a:avLst/>
          </a:prstGeom>
          <a:noFill/>
        </p:spPr>
        <p:txBody>
          <a:bodyPr wrap="square" rtlCol="0">
            <a:spAutoFit/>
          </a:bodyPr>
          <a:lstStyle/>
          <a:p>
            <a:r>
              <a:rPr lang="es-MX" sz="3200" b="1" dirty="0" smtClean="0">
                <a:solidFill>
                  <a:schemeClr val="bg1"/>
                </a:solidFill>
                <a:effectLst>
                  <a:outerShdw blurRad="38100" dist="38100" dir="2700000" algn="tl">
                    <a:srgbClr val="000000">
                      <a:alpha val="43137"/>
                    </a:srgbClr>
                  </a:outerShdw>
                </a:effectLst>
              </a:rPr>
              <a:t>También es importante…</a:t>
            </a:r>
            <a:endParaRPr lang="es-ES" sz="3200" b="1" dirty="0">
              <a:solidFill>
                <a:schemeClr val="bg1"/>
              </a:solidFill>
            </a:endParaRPr>
          </a:p>
        </p:txBody>
      </p:sp>
      <p:pic>
        <p:nvPicPr>
          <p:cNvPr id="5122" name="Picture 2" descr="http://anad1991.files.wordpress.com/2009/12/gaceta-oficial-df.jpg?w=161&amp;h=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72816"/>
            <a:ext cx="3168352" cy="41129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88641"/>
            <a:ext cx="7772400" cy="720080"/>
          </a:xfrm>
        </p:spPr>
        <p:txBody>
          <a:bodyPr>
            <a:noAutofit/>
          </a:bodyPr>
          <a:lstStyle/>
          <a:p>
            <a:pPr algn="l"/>
            <a:r>
              <a:rPr lang="es-MX" sz="3200" b="1" dirty="0" smtClean="0">
                <a:solidFill>
                  <a:schemeClr val="bg1"/>
                </a:solidFill>
              </a:rPr>
              <a:t>La creación debe ser determinada por el titular del Ente Público</a:t>
            </a:r>
            <a:endParaRPr lang="es-MX" sz="3200" b="1" dirty="0">
              <a:solidFill>
                <a:schemeClr val="bg1"/>
              </a:solidFill>
            </a:endParaRPr>
          </a:p>
        </p:txBody>
      </p:sp>
      <p:sp>
        <p:nvSpPr>
          <p:cNvPr id="4" name="3 Cubo"/>
          <p:cNvSpPr/>
          <p:nvPr/>
        </p:nvSpPr>
        <p:spPr>
          <a:xfrm>
            <a:off x="899592" y="1268760"/>
            <a:ext cx="6840760" cy="1944216"/>
          </a:xfrm>
          <a:prstGeom prst="cube">
            <a:avLst>
              <a:gd name="adj" fmla="val 5464"/>
            </a:avLst>
          </a:prstGeom>
          <a:ln>
            <a:solidFill>
              <a:schemeClr val="bg1">
                <a:lumMod val="85000"/>
              </a:schemeClr>
            </a:solidFill>
          </a:ln>
          <a:effectLst>
            <a:innerShdw blurRad="63500" dist="50800" dir="27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es-MX" dirty="0" smtClean="0"/>
              <a:t>Artículo 6.- Corresponde a cada ente público determinar, </a:t>
            </a:r>
            <a:r>
              <a:rPr lang="es-MX" u="sng" dirty="0" smtClean="0"/>
              <a:t>a través de su titular o,</a:t>
            </a:r>
            <a:r>
              <a:rPr lang="es-MX" dirty="0" smtClean="0"/>
              <a:t> en su caso, del órgano competente, la creación, modificación o supresión de sistemas de datos personales, conforme a su respectivo ámbito de competencia.</a:t>
            </a:r>
            <a:endParaRPr lang="es-MX" dirty="0"/>
          </a:p>
        </p:txBody>
      </p:sp>
      <p:pic>
        <p:nvPicPr>
          <p:cNvPr id="4098" name="Picture 2"/>
          <p:cNvPicPr>
            <a:picLocks noChangeAspect="1" noChangeArrowheads="1"/>
          </p:cNvPicPr>
          <p:nvPr/>
        </p:nvPicPr>
        <p:blipFill rotWithShape="1">
          <a:blip r:embed="rId3" cstate="print">
            <a:clrChange>
              <a:clrFrom>
                <a:srgbClr val="FFFFFF"/>
              </a:clrFrom>
              <a:clrTo>
                <a:srgbClr val="FFFFFF">
                  <a:alpha val="0"/>
                </a:srgbClr>
              </a:clrTo>
            </a:clrChange>
          </a:blip>
          <a:srcRect l="20219" t="44302" r="22117" b="39410"/>
          <a:stretch/>
        </p:blipFill>
        <p:spPr bwMode="auto">
          <a:xfrm>
            <a:off x="611560" y="3429000"/>
            <a:ext cx="7672124" cy="17807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5 Flecha curvada hacia la izquierda"/>
          <p:cNvSpPr/>
          <p:nvPr/>
        </p:nvSpPr>
        <p:spPr>
          <a:xfrm>
            <a:off x="7884368" y="2564904"/>
            <a:ext cx="576064" cy="1656184"/>
          </a:xfrm>
          <a:prstGeom prst="curvedLeft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7" name="6 Flecha curvada hacia la derecha"/>
          <p:cNvSpPr/>
          <p:nvPr/>
        </p:nvSpPr>
        <p:spPr>
          <a:xfrm>
            <a:off x="251520" y="2564904"/>
            <a:ext cx="576064" cy="1656184"/>
          </a:xfrm>
          <a:prstGeom prst="curvedRight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9" name="8 Flecha abajo"/>
          <p:cNvSpPr/>
          <p:nvPr/>
        </p:nvSpPr>
        <p:spPr>
          <a:xfrm>
            <a:off x="2339752" y="2996952"/>
            <a:ext cx="360040" cy="720080"/>
          </a:xfrm>
          <a:prstGeom prst="downArrow">
            <a:avLst/>
          </a:prstGeom>
          <a:solidFill>
            <a:srgbClr val="93117E"/>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Flecha abajo"/>
          <p:cNvSpPr/>
          <p:nvPr/>
        </p:nvSpPr>
        <p:spPr>
          <a:xfrm>
            <a:off x="3347864" y="2996952"/>
            <a:ext cx="360040" cy="720080"/>
          </a:xfrm>
          <a:prstGeom prst="downArrow">
            <a:avLst/>
          </a:prstGeom>
          <a:solidFill>
            <a:srgbClr val="93117E"/>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Flecha abajo"/>
          <p:cNvSpPr/>
          <p:nvPr/>
        </p:nvSpPr>
        <p:spPr>
          <a:xfrm>
            <a:off x="4211960" y="2996952"/>
            <a:ext cx="360040" cy="720080"/>
          </a:xfrm>
          <a:prstGeom prst="downArrow">
            <a:avLst/>
          </a:prstGeom>
          <a:solidFill>
            <a:srgbClr val="93117E"/>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Flecha abajo"/>
          <p:cNvSpPr/>
          <p:nvPr/>
        </p:nvSpPr>
        <p:spPr>
          <a:xfrm>
            <a:off x="5220072" y="2996952"/>
            <a:ext cx="360040" cy="720080"/>
          </a:xfrm>
          <a:prstGeom prst="downArrow">
            <a:avLst/>
          </a:prstGeom>
          <a:solidFill>
            <a:srgbClr val="93117E"/>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Flecha abajo"/>
          <p:cNvSpPr/>
          <p:nvPr/>
        </p:nvSpPr>
        <p:spPr>
          <a:xfrm>
            <a:off x="6444208" y="2996952"/>
            <a:ext cx="360040" cy="720080"/>
          </a:xfrm>
          <a:prstGeom prst="downArrow">
            <a:avLst/>
          </a:prstGeom>
          <a:solidFill>
            <a:srgbClr val="93117E"/>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Picture 2" descr="C:\Users\Gabriela Montes\Desktop\datos personales\imagesCAN40RMP.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536" y="5013176"/>
            <a:ext cx="2466206" cy="162155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14 Flecha abajo"/>
          <p:cNvSpPr/>
          <p:nvPr/>
        </p:nvSpPr>
        <p:spPr>
          <a:xfrm rot="16200000">
            <a:off x="3968145" y="4185772"/>
            <a:ext cx="1063558" cy="3276364"/>
          </a:xfrm>
          <a:prstGeom prst="downArrow">
            <a:avLst/>
          </a:prstGeom>
          <a:solidFill>
            <a:srgbClr val="93117E"/>
          </a:solidFill>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338" name="Picture 2" descr="http://www.veritas.org.uy/pagina/Imagenes/fotoabajolog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6386" y="4980677"/>
            <a:ext cx="1260140" cy="16865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3" name="2 CuadroTexto"/>
          <p:cNvSpPr txBox="1"/>
          <p:nvPr/>
        </p:nvSpPr>
        <p:spPr>
          <a:xfrm>
            <a:off x="2987824" y="5639288"/>
            <a:ext cx="2727350" cy="369332"/>
          </a:xfrm>
          <a:prstGeom prst="rect">
            <a:avLst/>
          </a:prstGeom>
          <a:noFill/>
        </p:spPr>
        <p:txBody>
          <a:bodyPr wrap="none" rtlCol="0">
            <a:spAutoFit/>
          </a:bodyPr>
          <a:lstStyle/>
          <a:p>
            <a:r>
              <a:rPr lang="es-MX" b="1" dirty="0" smtClean="0">
                <a:solidFill>
                  <a:schemeClr val="bg1"/>
                </a:solidFill>
              </a:rPr>
              <a:t>15 días antes de recolectar</a:t>
            </a:r>
            <a:endParaRPr lang="es-MX" b="1" dirty="0">
              <a:solidFill>
                <a:schemeClr val="bg1"/>
              </a:solidFill>
            </a:endParaRPr>
          </a:p>
        </p:txBody>
      </p:sp>
    </p:spTree>
    <p:extLst>
      <p:ext uri="{BB962C8B-B14F-4D97-AF65-F5344CB8AC3E}">
        <p14:creationId xmlns:p14="http://schemas.microsoft.com/office/powerpoint/2010/main" val="155323052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087" y="0"/>
            <a:ext cx="7920880" cy="1143000"/>
          </a:xfrm>
        </p:spPr>
        <p:txBody>
          <a:bodyPr/>
          <a:lstStyle/>
          <a:p>
            <a:r>
              <a:rPr lang="es-MX" dirty="0" smtClean="0"/>
              <a:t>Publicación de acuerdo de creación en GODF</a:t>
            </a:r>
            <a:endParaRPr lang="es-MX" dirty="0"/>
          </a:p>
        </p:txBody>
      </p:sp>
      <p:sp>
        <p:nvSpPr>
          <p:cNvPr id="3" name="2 Marcador de contenido"/>
          <p:cNvSpPr>
            <a:spLocks noGrp="1"/>
          </p:cNvSpPr>
          <p:nvPr>
            <p:ph idx="1"/>
          </p:nvPr>
        </p:nvSpPr>
        <p:spPr/>
        <p:txBody>
          <a:bodyPr>
            <a:normAutofit fontScale="62500" lnSpcReduction="20000"/>
          </a:bodyPr>
          <a:lstStyle/>
          <a:p>
            <a:r>
              <a:rPr lang="es-MX" dirty="0"/>
              <a:t>Con fundamento en los artículos 6 y 133 de la Constitución Política de los Estados Unidos Mexicanos; primer párrafo del  63 de la Ley de Transparencia y Acceso a la Información Pública del Distrito Federal; 6, 7, 8 y 9 de la Ley Protección de Datos Personales para el Distrito Federal, en relación con el artículo __, fracción __ del Reglamento Interior _______________________________________________________; numeral 7 del Capítulo I del Título Segundo de los Lineamientos para la Protección de Datos Personales en el Distrito Federal; y atendiendo a los principios de seguridad, licitud, calidad, confidencialidad, consentimiento, temporalidad y certeza de los datos personales en poder del Instituto de Acceso a la Información Pública del Distrito Federal, se determina la creación del siguiente:</a:t>
            </a:r>
          </a:p>
          <a:p>
            <a:endParaRPr lang="es-MX" dirty="0"/>
          </a:p>
          <a:p>
            <a:endParaRPr lang="es-MX" dirty="0"/>
          </a:p>
          <a:p>
            <a:r>
              <a:rPr lang="es-MX" dirty="0"/>
              <a:t>SISTEMA DE DATOS PERSONALES </a:t>
            </a:r>
            <a:r>
              <a:rPr lang="es-MX" dirty="0" smtClean="0"/>
              <a:t>DE </a:t>
            </a:r>
            <a:r>
              <a:rPr lang="es-MX" dirty="0"/>
              <a:t>LOS RECURSOS HUMANOS DEL INSTITUTO DE ACCESO A LA INFORMACIÓN PÚBLICA DEL DISTRITO </a:t>
            </a:r>
            <a:r>
              <a:rPr lang="es-MX" dirty="0" smtClean="0"/>
              <a:t>FEDERAL</a:t>
            </a:r>
            <a:endParaRPr lang="es-MX" dirty="0"/>
          </a:p>
          <a:p>
            <a:endParaRPr lang="es-MX" dirty="0"/>
          </a:p>
        </p:txBody>
      </p:sp>
      <p:sp>
        <p:nvSpPr>
          <p:cNvPr id="24" name="23 CuadroTexto"/>
          <p:cNvSpPr txBox="1"/>
          <p:nvPr/>
        </p:nvSpPr>
        <p:spPr>
          <a:xfrm>
            <a:off x="395536" y="1268760"/>
            <a:ext cx="3817327" cy="369332"/>
          </a:xfrm>
          <a:prstGeom prst="rect">
            <a:avLst/>
          </a:prstGeom>
          <a:solidFill>
            <a:srgbClr val="6600CC"/>
          </a:solidFill>
          <a:scene3d>
            <a:camera prst="orthographicFront"/>
            <a:lightRig rig="threePt" dir="t"/>
          </a:scene3d>
          <a:sp3d>
            <a:bevelT/>
          </a:sp3d>
        </p:spPr>
        <p:txBody>
          <a:bodyPr wrap="none" rtlCol="0">
            <a:spAutoFit/>
          </a:bodyPr>
          <a:lstStyle/>
          <a:p>
            <a:r>
              <a:rPr lang="es-MX" b="1" dirty="0" smtClean="0">
                <a:solidFill>
                  <a:schemeClr val="bg1"/>
                </a:solidFill>
              </a:rPr>
              <a:t>Fundamentación para crear el sistema</a:t>
            </a:r>
            <a:endParaRPr lang="es-MX" b="1" dirty="0">
              <a:solidFill>
                <a:schemeClr val="bg1"/>
              </a:solidFill>
            </a:endParaRPr>
          </a:p>
        </p:txBody>
      </p:sp>
      <p:sp>
        <p:nvSpPr>
          <p:cNvPr id="25" name="24 CuadroTexto"/>
          <p:cNvSpPr txBox="1"/>
          <p:nvPr/>
        </p:nvSpPr>
        <p:spPr>
          <a:xfrm>
            <a:off x="394633" y="4715852"/>
            <a:ext cx="2097113" cy="369332"/>
          </a:xfrm>
          <a:prstGeom prst="rect">
            <a:avLst/>
          </a:prstGeom>
          <a:solidFill>
            <a:srgbClr val="6600CC"/>
          </a:solidFill>
          <a:scene3d>
            <a:camera prst="orthographicFront"/>
            <a:lightRig rig="threePt" dir="t"/>
          </a:scene3d>
          <a:sp3d>
            <a:bevelT/>
          </a:sp3d>
        </p:spPr>
        <p:txBody>
          <a:bodyPr wrap="none" rtlCol="0">
            <a:spAutoFit/>
          </a:bodyPr>
          <a:lstStyle/>
          <a:p>
            <a:r>
              <a:rPr lang="es-MX" b="1" dirty="0" smtClean="0">
                <a:solidFill>
                  <a:schemeClr val="bg1"/>
                </a:solidFill>
              </a:rPr>
              <a:t>Nombre del sistema</a:t>
            </a:r>
            <a:endParaRPr lang="es-MX" b="1" dirty="0">
              <a:solidFill>
                <a:schemeClr val="bg1"/>
              </a:solidFill>
            </a:endParaRPr>
          </a:p>
        </p:txBody>
      </p:sp>
    </p:spTree>
    <p:extLst>
      <p:ext uri="{BB962C8B-B14F-4D97-AF65-F5344CB8AC3E}">
        <p14:creationId xmlns:p14="http://schemas.microsoft.com/office/powerpoint/2010/main" val="136610770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3933056"/>
            <a:ext cx="3168352" cy="360040"/>
          </a:xfrm>
          <a:prstGeom prst="rect">
            <a:avLst/>
          </a:prstGeom>
          <a:solidFill>
            <a:srgbClr val="6600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179512" y="1556792"/>
            <a:ext cx="3168352" cy="360040"/>
          </a:xfrm>
          <a:prstGeom prst="rect">
            <a:avLst/>
          </a:prstGeom>
          <a:solidFill>
            <a:srgbClr val="6600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1"/>
          <p:cNvSpPr>
            <a:spLocks noChangeArrowheads="1"/>
          </p:cNvSpPr>
          <p:nvPr/>
        </p:nvSpPr>
        <p:spPr bwMode="auto">
          <a:xfrm>
            <a:off x="323528" y="1556792"/>
            <a:ext cx="8668033" cy="456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bg1"/>
                </a:solidFill>
                <a:effectLst/>
                <a:ea typeface="Calibri" pitchFamily="34" charset="0"/>
                <a:cs typeface="Arial" pitchFamily="34" charset="0"/>
              </a:rPr>
              <a:t>I. Finalidad y uso previsto</a:t>
            </a:r>
            <a:endParaRPr kumimoji="0" lang="es-MX" sz="105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ea typeface="Calibri" pitchFamily="34" charset="0"/>
                <a:cs typeface="Arial" pitchFamily="34" charset="0"/>
              </a:rPr>
              <a:t>(Ejemplo: La finalidad es la integración de expedientes personales de cada uno de los empleados y/o prestadores de Servicios Profesionales que laboran en el Instituto de Acceso a la Información Pública del Distrito Federal, así como la administración de la nómina, prestaciones y movimientos del personal)</a:t>
            </a:r>
          </a:p>
          <a:p>
            <a:pPr marL="0" marR="0" lvl="0" indent="0" algn="l" defTabSz="914400" rtl="0" eaLnBrk="0" fontAlgn="base" latinLnBrk="0" hangingPunct="0">
              <a:lnSpc>
                <a:spcPct val="100000"/>
              </a:lnSpc>
              <a:spcBef>
                <a:spcPct val="0"/>
              </a:spcBef>
              <a:spcAft>
                <a:spcPct val="0"/>
              </a:spcAft>
              <a:buClrTx/>
              <a:buSzTx/>
              <a:buFontTx/>
              <a:buNone/>
              <a:tabLst/>
            </a:pPr>
            <a:endParaRPr lang="es-MX"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bg1"/>
                </a:solidFill>
                <a:effectLst/>
                <a:ea typeface="Calibri" pitchFamily="34" charset="0"/>
                <a:cs typeface="Arial" pitchFamily="34" charset="0"/>
              </a:rPr>
              <a:t>II. Normatividad aplicable</a:t>
            </a:r>
            <a:endParaRPr kumimoji="0" lang="es-MX" sz="105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ea typeface="Calibri" pitchFamily="34" charset="0"/>
                <a:cs typeface="Arial" pitchFamily="34" charset="0"/>
              </a:rPr>
              <a:t>Constitución Política de los Estados Unidos Mexicanos</a:t>
            </a:r>
            <a:endParaRPr kumimoji="0" lang="es-MX"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ea typeface="Calibri" pitchFamily="34" charset="0"/>
                <a:cs typeface="Arial" pitchFamily="34" charset="0"/>
              </a:rPr>
              <a:t>Ley de Protección de Datos Personales para el Distrito Federal</a:t>
            </a:r>
            <a:endParaRPr kumimoji="0" lang="es-MX"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ea typeface="Calibri" pitchFamily="34" charset="0"/>
                <a:cs typeface="Arial" pitchFamily="34" charset="0"/>
              </a:rPr>
              <a:t>Ley de Transparencia y  Acceso a la Información Pública del Distrito Federal</a:t>
            </a:r>
            <a:endParaRPr kumimoji="0" lang="es-MX"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ea typeface="Calibri" pitchFamily="34" charset="0"/>
                <a:cs typeface="Arial" pitchFamily="34" charset="0"/>
              </a:rPr>
              <a:t>Ley de Archivos del Distrito Federal;</a:t>
            </a:r>
            <a:endParaRPr kumimoji="0" lang="es-MX"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ea typeface="Calibri" pitchFamily="34" charset="0"/>
                <a:cs typeface="Arial" pitchFamily="34" charset="0"/>
              </a:rPr>
              <a:t>Demás normatividad</a:t>
            </a:r>
            <a:r>
              <a:rPr kumimoji="0" lang="es-MX" b="0" i="0" u="none" strike="noStrike" cap="none" normalizeH="0" dirty="0" smtClean="0">
                <a:ln>
                  <a:noFill/>
                </a:ln>
                <a:solidFill>
                  <a:schemeClr val="tx1"/>
                </a:solidFill>
                <a:effectLst/>
                <a:ea typeface="Calibri" pitchFamily="34" charset="0"/>
                <a:cs typeface="Arial" pitchFamily="34" charset="0"/>
              </a:rPr>
              <a:t> específica</a:t>
            </a:r>
            <a:endParaRPr kumimoji="0" lang="es-MX"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cs typeface="Arial" pitchFamily="34" charset="0"/>
            </a:endParaRPr>
          </a:p>
        </p:txBody>
      </p:sp>
      <p:sp>
        <p:nvSpPr>
          <p:cNvPr id="9" name="8 CuadroTexto"/>
          <p:cNvSpPr txBox="1"/>
          <p:nvPr/>
        </p:nvSpPr>
        <p:spPr>
          <a:xfrm>
            <a:off x="2123728" y="3244334"/>
            <a:ext cx="7148560" cy="461665"/>
          </a:xfrm>
          <a:prstGeom prst="rect">
            <a:avLst/>
          </a:prstGeom>
          <a:noFill/>
        </p:spPr>
        <p:txBody>
          <a:bodyPr wrap="none" rtlCol="0">
            <a:spAutoFit/>
          </a:bodyPr>
          <a:lstStyle/>
          <a:p>
            <a:r>
              <a:rPr lang="es-MX" sz="2400" b="1" dirty="0" smtClean="0">
                <a:solidFill>
                  <a:srgbClr val="C00000"/>
                </a:solidFill>
              </a:rPr>
              <a:t>La finalidad debe estar asociada al nombre del sistema</a:t>
            </a:r>
            <a:endParaRPr lang="es-MX" sz="2400" b="1" dirty="0">
              <a:solidFill>
                <a:srgbClr val="C00000"/>
              </a:solidFill>
            </a:endParaRPr>
          </a:p>
        </p:txBody>
      </p:sp>
      <p:sp>
        <p:nvSpPr>
          <p:cNvPr id="10" name="9 CuadroTexto"/>
          <p:cNvSpPr txBox="1"/>
          <p:nvPr/>
        </p:nvSpPr>
        <p:spPr>
          <a:xfrm>
            <a:off x="2238537" y="5605789"/>
            <a:ext cx="6905463" cy="830997"/>
          </a:xfrm>
          <a:prstGeom prst="rect">
            <a:avLst/>
          </a:prstGeom>
          <a:noFill/>
        </p:spPr>
        <p:txBody>
          <a:bodyPr wrap="square" rtlCol="0">
            <a:spAutoFit/>
          </a:bodyPr>
          <a:lstStyle/>
          <a:p>
            <a:r>
              <a:rPr lang="es-MX" sz="2400" b="1" dirty="0" smtClean="0">
                <a:solidFill>
                  <a:srgbClr val="C00000"/>
                </a:solidFill>
              </a:rPr>
              <a:t>No copiar </a:t>
            </a:r>
            <a:r>
              <a:rPr lang="es-MX" sz="2400" b="1" dirty="0" err="1" smtClean="0">
                <a:solidFill>
                  <a:srgbClr val="C00000"/>
                </a:solidFill>
              </a:rPr>
              <a:t>normateca</a:t>
            </a:r>
            <a:r>
              <a:rPr lang="es-MX" sz="2400" b="1" dirty="0" smtClean="0">
                <a:solidFill>
                  <a:srgbClr val="C00000"/>
                </a:solidFill>
              </a:rPr>
              <a:t> del GDF, sólo la que se utiliza para el sistema en especial</a:t>
            </a:r>
            <a:endParaRPr lang="es-MX" sz="2400" b="1" dirty="0">
              <a:solidFill>
                <a:srgbClr val="C00000"/>
              </a:solidFill>
            </a:endParaRPr>
          </a:p>
        </p:txBody>
      </p:sp>
      <p:sp>
        <p:nvSpPr>
          <p:cNvPr id="11" name="1 Título"/>
          <p:cNvSpPr>
            <a:spLocks noGrp="1"/>
          </p:cNvSpPr>
          <p:nvPr>
            <p:ph type="title"/>
          </p:nvPr>
        </p:nvSpPr>
        <p:spPr>
          <a:xfrm>
            <a:off x="67087" y="0"/>
            <a:ext cx="7920880" cy="1143000"/>
          </a:xfrm>
        </p:spPr>
        <p:txBody>
          <a:bodyPr/>
          <a:lstStyle/>
          <a:p>
            <a:r>
              <a:rPr lang="es-MX" dirty="0" smtClean="0"/>
              <a:t>Publicación de acuerdo de creación en GODF</a:t>
            </a:r>
            <a:endParaRPr lang="es-MX" dirty="0"/>
          </a:p>
        </p:txBody>
      </p:sp>
    </p:spTree>
    <p:extLst>
      <p:ext uri="{BB962C8B-B14F-4D97-AF65-F5344CB8AC3E}">
        <p14:creationId xmlns:p14="http://schemas.microsoft.com/office/powerpoint/2010/main" val="23233075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7087" y="0"/>
            <a:ext cx="7920880" cy="1143000"/>
          </a:xfrm>
        </p:spPr>
        <p:txBody>
          <a:bodyPr/>
          <a:lstStyle/>
          <a:p>
            <a:r>
              <a:rPr lang="es-MX" dirty="0" smtClean="0"/>
              <a:t>Publicación de acuerdo de creación en GODF</a:t>
            </a:r>
            <a:endParaRPr lang="es-MX" dirty="0"/>
          </a:p>
        </p:txBody>
      </p:sp>
      <p:sp>
        <p:nvSpPr>
          <p:cNvPr id="9" name="Rectangle 1"/>
          <p:cNvSpPr>
            <a:spLocks noChangeArrowheads="1"/>
          </p:cNvSpPr>
          <p:nvPr/>
        </p:nvSpPr>
        <p:spPr bwMode="auto">
          <a:xfrm>
            <a:off x="467544" y="1156684"/>
            <a:ext cx="8424935" cy="5232202"/>
          </a:xfrm>
          <a:prstGeom prst="rect">
            <a:avLst/>
          </a:prstGeom>
          <a:solidFill>
            <a:srgbClr val="DDD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III. Origen de los datos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Procedencia: </a:t>
            </a:r>
            <a:r>
              <a:rPr lang="es-MX" sz="1200" dirty="0">
                <a:latin typeface="Arial" pitchFamily="34" charset="0"/>
                <a:ea typeface="Calibri" pitchFamily="34" charset="0"/>
                <a:cs typeface="Arial" pitchFamily="34" charset="0"/>
              </a:rPr>
              <a:t> </a:t>
            </a:r>
            <a:r>
              <a:rPr lang="es-MX" sz="1200" dirty="0" smtClean="0">
                <a:latin typeface="Arial" pitchFamily="34" charset="0"/>
                <a:ea typeface="Calibri" pitchFamily="34" charset="0"/>
                <a:cs typeface="Arial" pitchFamily="34" charset="0"/>
              </a:rPr>
              <a:t>Interesado, (especificar el grupo, </a:t>
            </a:r>
            <a:r>
              <a:rPr lang="es-MX" sz="1200" dirty="0" err="1" smtClean="0">
                <a:latin typeface="Arial" pitchFamily="34" charset="0"/>
                <a:ea typeface="Calibri" pitchFamily="34" charset="0"/>
                <a:cs typeface="Arial" pitchFamily="34" charset="0"/>
              </a:rPr>
              <a:t>ej</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trabajadores del Instituto de Acceso a la Informaci</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P</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blica del Distrito Federal.)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Procedimiento de obtenci</a:t>
            </a:r>
            <a:r>
              <a:rPr kumimoji="0" lang="es-MX" sz="12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datos: </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obtendr</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del formulario de solicitud de escrito material de empleo, de cada curr</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culum vitae presentado, as</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como de los documentos en original y/o copia presentados por el interesado.</a:t>
            </a:r>
          </a:p>
          <a:p>
            <a:pPr marL="0" marR="0" lvl="0" indent="0" algn="l" defTabSz="914400" rtl="0" eaLnBrk="0" fontAlgn="base" latinLnBrk="0" hangingPunct="0">
              <a:lnSpc>
                <a:spcPct val="100000"/>
              </a:lnSpc>
              <a:spcBef>
                <a:spcPct val="0"/>
              </a:spcBef>
              <a:spcAft>
                <a:spcPct val="0"/>
              </a:spcAft>
              <a:buClrTx/>
              <a:buSzTx/>
              <a:buFontTx/>
              <a:buNone/>
              <a:tabLst/>
            </a:pPr>
            <a:endParaRPr lang="es-MX" sz="12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Estructura b</a:t>
            </a:r>
            <a:r>
              <a:rPr kumimoji="0" lang="es-MX"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sica del sistema de datos personales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Para llevar un registro ordenado de los datos del personal que conforma la plantilla del Instituto de Acceso a la Informaci</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P</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blica del Distrito Federal, el sistema contendr</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los siguientes datos: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Datos especialmente protegidos: </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 de familiares dependientes y beneficiarios, tel</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fono celular, tel</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fono incapacidades m</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dicas.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Datos identificativos:</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Nombre, Clave del registro Federal de contribuyentes (RFC), Clave </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nica de Registro de Poblaci</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(CURP), domicilio, edad, etc.</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Datos acad</a:t>
            </a:r>
            <a:r>
              <a:rPr kumimoji="0" lang="es-MX" sz="1200" b="1"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micos:</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Comprobante de grado m</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ximo de estudios, T</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tulo y c</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dula profesional.</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Datos Patrimoniales: </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Cuentas bancarias e informaci</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fiscal.</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alar todas las categor</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 de datos personales que integran el sistema, de conformidad con el numeral 5 de los Lineamientos para la Protecci</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 datos Personales en el Distrito Federal.</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Modo de tratamiento utilizado </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(Manual, automatizado o mixto).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Datos de car</a:t>
            </a:r>
            <a:r>
              <a:rPr kumimoji="0" lang="es-MX"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cter obligatorio: </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 Clave del registro Federal de contribuyentes (RFC), Clave </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nica de Registro de Poblaci</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(CURP), domicilio, edad, estado civil, fecha de nacimiento, comprobante de grado m</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ximo de estudios, t</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tulo y c</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dula profesional, matr</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cula de servicio militar nacional (si aplica), nacionalidad, nombre de familiares dependientes y beneficiarios, n</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mero de pasaporte (si aplica), tel</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fono celular, tel</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fono particular, hoja de servicio, incidencia, nombramiento, solicitud de empleo, cuentas bancarias, informaci</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fiscal, incapacidades m</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dicas.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Datos de car</a:t>
            </a:r>
            <a:r>
              <a:rPr kumimoji="0" lang="es-MX"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cter facultativo: </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Direcci</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 correo electr</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nico.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466342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85601392"/>
              </p:ext>
            </p:extLst>
          </p:nvPr>
        </p:nvGraphicFramePr>
        <p:xfrm>
          <a:off x="539552" y="5298524"/>
          <a:ext cx="8136904" cy="1226820"/>
        </p:xfrm>
        <a:graphic>
          <a:graphicData uri="http://schemas.openxmlformats.org/drawingml/2006/table">
            <a:tbl>
              <a:tblPr firstRow="1" firstCol="1" bandRow="1">
                <a:tableStyleId>{5C22544A-7EE6-4342-B048-85BDC9FD1C3A}</a:tableStyleId>
              </a:tblPr>
              <a:tblGrid>
                <a:gridCol w="8136904"/>
              </a:tblGrid>
              <a:tr h="0">
                <a:tc>
                  <a:txBody>
                    <a:bodyPr/>
                    <a:lstStyle/>
                    <a:p>
                      <a:pPr algn="just">
                        <a:lnSpc>
                          <a:spcPct val="115000"/>
                        </a:lnSpc>
                        <a:spcAft>
                          <a:spcPts val="0"/>
                        </a:spcAft>
                      </a:pPr>
                      <a:r>
                        <a:rPr lang="es-MX" sz="1400" dirty="0">
                          <a:effectLst/>
                        </a:rPr>
                        <a:t>El nivel de seguridad que puede ser:</a:t>
                      </a:r>
                      <a:endParaRPr lang="es-MX" sz="1200" dirty="0">
                        <a:effectLst/>
                      </a:endParaRPr>
                    </a:p>
                    <a:p>
                      <a:pPr algn="just">
                        <a:lnSpc>
                          <a:spcPct val="115000"/>
                        </a:lnSpc>
                        <a:spcAft>
                          <a:spcPts val="0"/>
                        </a:spcAft>
                      </a:pPr>
                      <a:r>
                        <a:rPr lang="es-MX" sz="1400" dirty="0">
                          <a:effectLst/>
                        </a:rPr>
                        <a:t>Básico: obligatorio para los sistemas de datos personales; </a:t>
                      </a:r>
                      <a:endParaRPr lang="es-MX" sz="1200" dirty="0">
                        <a:effectLst/>
                      </a:endParaRPr>
                    </a:p>
                    <a:p>
                      <a:pPr algn="just">
                        <a:lnSpc>
                          <a:spcPct val="115000"/>
                        </a:lnSpc>
                        <a:spcAft>
                          <a:spcPts val="0"/>
                        </a:spcAft>
                      </a:pPr>
                      <a:r>
                        <a:rPr lang="es-MX" sz="1400" dirty="0">
                          <a:effectLst/>
                        </a:rPr>
                        <a:t>Medio: Comisión de infracciones administrativas o penales, patrimoniales, servicios financieros, que permitan obtener una evaluación de la personalidad del individuo</a:t>
                      </a:r>
                      <a:endParaRPr lang="es-MX" sz="1200" dirty="0">
                        <a:effectLst/>
                      </a:endParaRPr>
                    </a:p>
                    <a:p>
                      <a:pPr algn="just">
                        <a:lnSpc>
                          <a:spcPct val="115000"/>
                        </a:lnSpc>
                        <a:spcAft>
                          <a:spcPts val="0"/>
                        </a:spcAft>
                      </a:pPr>
                      <a:r>
                        <a:rPr lang="es-MX" sz="1400" dirty="0">
                          <a:effectLst/>
                        </a:rPr>
                        <a:t>Alto: Datos sensibles, con fines policiales, de seguridad, prevención, investigación y persecución de delitos.</a:t>
                      </a:r>
                      <a:endParaRPr lang="es-MX" sz="1200" dirty="0">
                        <a:effectLst/>
                        <a:latin typeface="Calibri"/>
                        <a:ea typeface="Calibri"/>
                        <a:cs typeface="Times New Roman"/>
                      </a:endParaRPr>
                    </a:p>
                  </a:txBody>
                  <a:tcPr marL="68580" marR="68580" marT="0" marB="0"/>
                </a:tc>
              </a:tr>
            </a:tbl>
          </a:graphicData>
        </a:graphic>
      </p:graphicFrame>
      <p:sp>
        <p:nvSpPr>
          <p:cNvPr id="8" name="Rectangle 1"/>
          <p:cNvSpPr>
            <a:spLocks noChangeArrowheads="1"/>
          </p:cNvSpPr>
          <p:nvPr/>
        </p:nvSpPr>
        <p:spPr bwMode="auto">
          <a:xfrm>
            <a:off x="395536" y="1196752"/>
            <a:ext cx="813690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ea typeface="Calibri" pitchFamily="34" charset="0"/>
                <a:cs typeface="Arial" pitchFamily="34" charset="0"/>
              </a:rPr>
              <a:t>IV. Cesión de datos</a:t>
            </a:r>
            <a:endParaRPr kumimoji="0" lang="es-MX"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ea typeface="Calibri" pitchFamily="34" charset="0"/>
                <a:cs typeface="Arial" pitchFamily="34" charset="0"/>
              </a:rPr>
              <a:t>(Ejemplo: Banco, IMSSS, FOVISSSTE, ISSSTE, compañías de seguros)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ea typeface="Calibri" pitchFamily="34" charset="0"/>
                <a:cs typeface="Arial" pitchFamily="34" charset="0"/>
              </a:rPr>
              <a:t>V. Unidad Administrativa y responsable del sistema</a:t>
            </a:r>
            <a:endParaRPr kumimoji="0" lang="es-MX"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pPr>
            <a:r>
              <a:rPr kumimoji="0" lang="es-MX" b="1" i="0" u="none" strike="noStrike" cap="none" normalizeH="0" baseline="0" dirty="0" smtClean="0">
                <a:ln>
                  <a:noFill/>
                </a:ln>
                <a:solidFill>
                  <a:schemeClr val="tx1"/>
                </a:solidFill>
                <a:effectLst/>
                <a:ea typeface="Calibri" pitchFamily="34" charset="0"/>
                <a:cs typeface="Arial" pitchFamily="34" charset="0"/>
              </a:rPr>
              <a:t>Unidad administrativa: </a:t>
            </a:r>
            <a:r>
              <a:rPr kumimoji="0" lang="es-MX" b="0" i="0" u="none" strike="noStrike" cap="none" normalizeH="0" baseline="0" dirty="0" smtClean="0">
                <a:ln>
                  <a:noFill/>
                </a:ln>
                <a:solidFill>
                  <a:schemeClr val="tx1"/>
                </a:solidFill>
                <a:effectLst/>
                <a:ea typeface="Calibri" pitchFamily="34" charset="0"/>
                <a:cs typeface="Arial" pitchFamily="34" charset="0"/>
              </a:rPr>
              <a:t>(Nombre del área)</a:t>
            </a:r>
            <a:endParaRPr kumimoji="0" lang="es-MX" b="0" i="0" u="none" strike="noStrike" cap="none" normalizeH="0" baseline="0" dirty="0" smtClean="0">
              <a:ln>
                <a:noFill/>
              </a:ln>
              <a:solidFill>
                <a:schemeClr val="tx1"/>
              </a:solidFill>
              <a:effectLst/>
              <a:cs typeface="Arial" pitchFamily="34" charset="0"/>
            </a:endParaRPr>
          </a:p>
          <a:p>
            <a:pPr lvl="1" eaLnBrk="0" fontAlgn="base" hangingPunct="0">
              <a:spcBef>
                <a:spcPct val="0"/>
              </a:spcBef>
              <a:spcAft>
                <a:spcPct val="0"/>
              </a:spcAft>
            </a:pPr>
            <a:r>
              <a:rPr kumimoji="0" lang="es-MX" b="1" i="0" u="none" strike="noStrike" cap="none" normalizeH="0" baseline="0" dirty="0" smtClean="0">
                <a:ln>
                  <a:noFill/>
                </a:ln>
                <a:solidFill>
                  <a:schemeClr val="tx1"/>
                </a:solidFill>
                <a:effectLst/>
                <a:ea typeface="Calibri" pitchFamily="34" charset="0"/>
                <a:cs typeface="Arial" pitchFamily="34" charset="0"/>
              </a:rPr>
              <a:t>Cargo del responsable: </a:t>
            </a:r>
            <a:r>
              <a:rPr kumimoji="0" lang="es-MX" b="0" i="0" u="none" strike="noStrike" cap="none" normalizeH="0" baseline="0" dirty="0" smtClean="0">
                <a:ln>
                  <a:noFill/>
                </a:ln>
                <a:solidFill>
                  <a:schemeClr val="tx1"/>
                </a:solidFill>
                <a:effectLst/>
                <a:ea typeface="Calibri" pitchFamily="34" charset="0"/>
                <a:cs typeface="Arial" pitchFamily="34" charset="0"/>
              </a:rPr>
              <a:t>(Cargo)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ea typeface="Calibri" pitchFamily="34" charset="0"/>
                <a:cs typeface="Arial" pitchFamily="34" charset="0"/>
              </a:rPr>
              <a:t>VI. Unidad Administrativa ante la cual se presentarán solicitudes para ejercer derechos de acceso, rectificación, cancelación, oposición de datos personales, así como la revocación del consentimiento</a:t>
            </a:r>
          </a:p>
          <a:p>
            <a:pPr lvl="1" eaLnBrk="0" fontAlgn="base" hangingPunct="0">
              <a:spcBef>
                <a:spcPct val="0"/>
              </a:spcBef>
              <a:spcAft>
                <a:spcPct val="0"/>
              </a:spcAft>
            </a:pPr>
            <a:r>
              <a:rPr kumimoji="0" lang="es-MX" b="0" i="0" u="none" strike="noStrike" cap="none" normalizeH="0" baseline="0" dirty="0" smtClean="0">
                <a:ln>
                  <a:noFill/>
                </a:ln>
                <a:solidFill>
                  <a:schemeClr val="tx1"/>
                </a:solidFill>
                <a:effectLst/>
                <a:cs typeface="Arial" pitchFamily="34" charset="0"/>
              </a:rPr>
              <a:t>Dirección de Oficina de Información Pública</a:t>
            </a:r>
          </a:p>
          <a:p>
            <a:pPr marL="0" marR="0" lvl="0" indent="0" algn="l" defTabSz="914400" rtl="0" eaLnBrk="0" fontAlgn="base" latinLnBrk="0" hangingPunct="0">
              <a:lnSpc>
                <a:spcPct val="100000"/>
              </a:lnSpc>
              <a:spcBef>
                <a:spcPct val="0"/>
              </a:spcBef>
              <a:spcAft>
                <a:spcPct val="0"/>
              </a:spcAft>
              <a:buClrTx/>
              <a:buSzTx/>
              <a:buFontTx/>
              <a:buNone/>
              <a:tabLst/>
            </a:pPr>
            <a:endParaRPr lang="es-MX" b="1" dirty="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ea typeface="Calibri" pitchFamily="34" charset="0"/>
                <a:cs typeface="Arial" pitchFamily="34" charset="0"/>
              </a:rPr>
              <a:t>VII. Nivel de seguridad</a:t>
            </a:r>
            <a:endParaRPr kumimoji="0" lang="es-MX"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ea typeface="Calibri" pitchFamily="34" charset="0"/>
                <a:cs typeface="Arial" pitchFamily="34" charset="0"/>
              </a:rPr>
              <a:t>Nivel Alto </a:t>
            </a:r>
            <a:endParaRPr kumimoji="0" lang="es-MX"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cs typeface="Arial" pitchFamily="34" charset="0"/>
            </a:endParaRPr>
          </a:p>
        </p:txBody>
      </p:sp>
      <p:sp>
        <p:nvSpPr>
          <p:cNvPr id="10" name="1 Título"/>
          <p:cNvSpPr>
            <a:spLocks noGrp="1"/>
          </p:cNvSpPr>
          <p:nvPr>
            <p:ph type="title"/>
          </p:nvPr>
        </p:nvSpPr>
        <p:spPr>
          <a:xfrm>
            <a:off x="67087" y="0"/>
            <a:ext cx="7920880" cy="1143000"/>
          </a:xfrm>
        </p:spPr>
        <p:txBody>
          <a:bodyPr/>
          <a:lstStyle/>
          <a:p>
            <a:r>
              <a:rPr lang="es-MX" dirty="0" smtClean="0"/>
              <a:t>Publicación de acuerdo de creación en GODF</a:t>
            </a:r>
            <a:endParaRPr lang="es-MX" dirty="0"/>
          </a:p>
        </p:txBody>
      </p:sp>
    </p:spTree>
    <p:extLst>
      <p:ext uri="{BB962C8B-B14F-4D97-AF65-F5344CB8AC3E}">
        <p14:creationId xmlns:p14="http://schemas.microsoft.com/office/powerpoint/2010/main" val="304755654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Verificar que cumpla con la normatividad</a:t>
            </a:r>
            <a:endParaRPr lang="es-MX" dirty="0"/>
          </a:p>
        </p:txBody>
      </p:sp>
      <p:sp>
        <p:nvSpPr>
          <p:cNvPr id="3" name="2 Marcador de contenido"/>
          <p:cNvSpPr>
            <a:spLocks noGrp="1"/>
          </p:cNvSpPr>
          <p:nvPr>
            <p:ph idx="1"/>
          </p:nvPr>
        </p:nvSpPr>
        <p:spPr>
          <a:xfrm>
            <a:off x="457200" y="1412776"/>
            <a:ext cx="8229600" cy="4525963"/>
          </a:xfrm>
        </p:spPr>
        <p:txBody>
          <a:bodyPr>
            <a:noAutofit/>
          </a:bodyPr>
          <a:lstStyle/>
          <a:p>
            <a:pPr marL="0" indent="0">
              <a:buNone/>
            </a:pPr>
            <a:r>
              <a:rPr lang="es-ES" sz="1200" b="1" i="1" dirty="0"/>
              <a:t>Ley de Protección de Datos Personales para el Distrito Federal</a:t>
            </a:r>
            <a:endParaRPr lang="es-MX" sz="1200" dirty="0"/>
          </a:p>
          <a:p>
            <a:pPr marL="0" indent="0">
              <a:buNone/>
            </a:pPr>
            <a:r>
              <a:rPr lang="es-ES" sz="1200" b="1" dirty="0"/>
              <a:t> </a:t>
            </a:r>
            <a:endParaRPr lang="es-MX" sz="1200" dirty="0"/>
          </a:p>
          <a:p>
            <a:pPr marL="0" indent="0">
              <a:buNone/>
            </a:pPr>
            <a:r>
              <a:rPr lang="es-ES" sz="1200" b="1" dirty="0"/>
              <a:t> </a:t>
            </a:r>
            <a:endParaRPr lang="es-MX" sz="1200" dirty="0"/>
          </a:p>
          <a:p>
            <a:pPr marL="0" indent="0">
              <a:buNone/>
            </a:pPr>
            <a:r>
              <a:rPr lang="es-ES" sz="1200" b="1" i="1" dirty="0"/>
              <a:t>Artículo 6.-</a:t>
            </a:r>
            <a:r>
              <a:rPr lang="es-ES" sz="1200" i="1" dirty="0"/>
              <a:t> Corresponde a cada ente público determinar, a través de su titular o, en su caso, del órgano competente, la creación, modificación o supresión de sistemas de datos personales, conforme a su respectivo ámbito de competencia.</a:t>
            </a:r>
            <a:endParaRPr lang="es-MX" sz="1200" dirty="0"/>
          </a:p>
          <a:p>
            <a:pPr marL="0" indent="0">
              <a:buNone/>
            </a:pPr>
            <a:r>
              <a:rPr lang="es-ES" sz="1200" i="1" dirty="0"/>
              <a:t> </a:t>
            </a:r>
            <a:endParaRPr lang="es-MX" sz="1200" dirty="0"/>
          </a:p>
          <a:p>
            <a:pPr marL="0" indent="0">
              <a:buNone/>
            </a:pPr>
            <a:r>
              <a:rPr lang="es-ES" sz="1200" b="1" i="1" dirty="0"/>
              <a:t>Artículo 7.-</a:t>
            </a:r>
            <a:r>
              <a:rPr lang="es-ES" sz="1200" i="1" dirty="0"/>
              <a:t> La integración, tratamiento y tutela de los sistemas de datos personales se regirán por las disposiciones siguientes:</a:t>
            </a:r>
            <a:endParaRPr lang="es-MX" sz="1200" dirty="0"/>
          </a:p>
          <a:p>
            <a:pPr marL="0" indent="0">
              <a:buNone/>
            </a:pPr>
            <a:r>
              <a:rPr lang="es-ES" sz="1200" i="1" dirty="0"/>
              <a:t>I. Cada ente público deberá publicar en la Gaceta Oficial del Distrito Federal la creación, modificación o supresión de su sistema de datos personales;</a:t>
            </a:r>
            <a:endParaRPr lang="es-MX" sz="1200" dirty="0"/>
          </a:p>
          <a:p>
            <a:pPr marL="0" indent="0">
              <a:buNone/>
            </a:pPr>
            <a:r>
              <a:rPr lang="es-ES" sz="1200" i="1" dirty="0"/>
              <a:t>II. En caso de creación o modificación de sistemas de datos personales, se deberá indicar por lo menos:</a:t>
            </a:r>
            <a:br>
              <a:rPr lang="es-ES" sz="1200" i="1" dirty="0"/>
            </a:br>
            <a:r>
              <a:rPr lang="es-ES" sz="1200" i="1" dirty="0"/>
              <a:t>a) La finalidad del sistema de datos personales y los usos previstos para el mismo;</a:t>
            </a:r>
            <a:endParaRPr lang="es-MX" sz="1200" dirty="0"/>
          </a:p>
          <a:p>
            <a:pPr marL="0" indent="0">
              <a:buNone/>
            </a:pPr>
            <a:r>
              <a:rPr lang="es-ES" sz="1200" i="1" dirty="0"/>
              <a:t/>
            </a:r>
            <a:br>
              <a:rPr lang="es-ES" sz="1200" i="1" dirty="0"/>
            </a:br>
            <a:r>
              <a:rPr lang="es-ES" sz="1200" i="1" dirty="0"/>
              <a:t>b) Las personas o grupos de personas sobre los que se pretenda obtener datos de carácter personal o que resulten obligados a suministrarlos</a:t>
            </a:r>
            <a:br>
              <a:rPr lang="es-ES" sz="1200" i="1" dirty="0"/>
            </a:br>
            <a:r>
              <a:rPr lang="es-ES" sz="1200" i="1" dirty="0"/>
              <a:t>c) El procedimiento de recolección de los datos de carácter personal;</a:t>
            </a:r>
            <a:br>
              <a:rPr lang="es-ES" sz="1200" i="1" dirty="0"/>
            </a:br>
            <a:r>
              <a:rPr lang="es-ES" sz="1200" i="1" dirty="0"/>
              <a:t>d) La estructura básica del sistema de datos personales y la descripción de los tipos de datos incluidos en el mismo;      </a:t>
            </a:r>
            <a:endParaRPr lang="es-MX" sz="1200" dirty="0"/>
          </a:p>
          <a:p>
            <a:pPr marL="0" indent="0">
              <a:buNone/>
            </a:pPr>
            <a:r>
              <a:rPr lang="es-ES" sz="1200" i="1" dirty="0"/>
              <a:t>e) De la cesión de las que pueden ser objeto los datos </a:t>
            </a:r>
            <a:endParaRPr lang="es-MX" sz="1200" dirty="0"/>
          </a:p>
          <a:p>
            <a:pPr marL="0" indent="0">
              <a:buNone/>
            </a:pPr>
            <a:r>
              <a:rPr lang="es-ES" sz="1200" i="1" dirty="0"/>
              <a:t>f) Las instancias responsables del tratamiento del sistema de datos personales;</a:t>
            </a:r>
            <a:endParaRPr lang="es-MX" sz="1200" dirty="0"/>
          </a:p>
          <a:p>
            <a:pPr marL="0" indent="0">
              <a:buNone/>
            </a:pPr>
            <a:r>
              <a:rPr lang="es-ES" sz="1200" i="1" dirty="0"/>
              <a:t>g) La unidad administrativa ante la que podrán ejercitarse los derechos de acceso, rectificación, cancelación u oposición; y  h) El nivel de protección exigible</a:t>
            </a:r>
            <a:endParaRPr lang="es-MX" sz="1200" dirty="0"/>
          </a:p>
          <a:p>
            <a:pPr marL="0" indent="0">
              <a:buNone/>
            </a:pPr>
            <a:r>
              <a:rPr lang="es-ES" sz="1200" i="1" dirty="0"/>
              <a:t>III. En las disposiciones que se dicten para la supresión de los sistemas de datos personales, se establecerá el destino de los datos contenidos en los mismos o, en su caso, las previsiones que se adopten para su destrucción.</a:t>
            </a:r>
            <a:endParaRPr lang="es-MX" sz="1200" dirty="0"/>
          </a:p>
          <a:p>
            <a:pPr marL="0" indent="0">
              <a:buNone/>
            </a:pPr>
            <a:r>
              <a:rPr lang="es-ES" sz="1200" i="1" dirty="0"/>
              <a:t>IV: De la destrucción de los datos personales podrán ser excluidos aquellos que, con finalidades estadísticas o históricas, sean previamente sometidos al procedimiento de disociación</a:t>
            </a:r>
            <a:endParaRPr lang="es-MX" sz="1200" dirty="0"/>
          </a:p>
          <a:p>
            <a:pPr marL="0" indent="0">
              <a:buNone/>
            </a:pPr>
            <a:r>
              <a:rPr lang="es-ES" sz="1200" dirty="0"/>
              <a:t> </a:t>
            </a:r>
            <a:endParaRPr lang="es-MX" sz="1200" dirty="0"/>
          </a:p>
          <a:p>
            <a:pPr marL="0" indent="0">
              <a:buNone/>
            </a:pPr>
            <a:endParaRPr lang="es-MX" sz="1200" dirty="0"/>
          </a:p>
        </p:txBody>
      </p:sp>
    </p:spTree>
    <p:extLst>
      <p:ext uri="{BB962C8B-B14F-4D97-AF65-F5344CB8AC3E}">
        <p14:creationId xmlns:p14="http://schemas.microsoft.com/office/powerpoint/2010/main" val="82113784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Verificar que cumpla con la normatividad</a:t>
            </a:r>
            <a:endParaRPr lang="es-MX" dirty="0"/>
          </a:p>
        </p:txBody>
      </p:sp>
      <p:sp>
        <p:nvSpPr>
          <p:cNvPr id="3" name="2 Marcador de contenido"/>
          <p:cNvSpPr>
            <a:spLocks noGrp="1"/>
          </p:cNvSpPr>
          <p:nvPr>
            <p:ph idx="1"/>
          </p:nvPr>
        </p:nvSpPr>
        <p:spPr>
          <a:xfrm>
            <a:off x="457200" y="1351309"/>
            <a:ext cx="8229600" cy="4525963"/>
          </a:xfrm>
        </p:spPr>
        <p:txBody>
          <a:bodyPr>
            <a:noAutofit/>
          </a:bodyPr>
          <a:lstStyle/>
          <a:p>
            <a:pPr marL="0" indent="0" algn="just">
              <a:lnSpc>
                <a:spcPct val="80000"/>
              </a:lnSpc>
              <a:buNone/>
            </a:pPr>
            <a:r>
              <a:rPr lang="es-ES" sz="1400" dirty="0"/>
              <a:t> </a:t>
            </a:r>
            <a:endParaRPr lang="es-MX" sz="1400" dirty="0"/>
          </a:p>
          <a:p>
            <a:pPr marL="0" indent="0" algn="just">
              <a:lnSpc>
                <a:spcPct val="80000"/>
              </a:lnSpc>
              <a:buNone/>
            </a:pPr>
            <a:r>
              <a:rPr lang="es-ES" sz="1400" b="1" dirty="0"/>
              <a:t>Lineamientos para la protección de datos personales en el Distrito Federal </a:t>
            </a:r>
            <a:endParaRPr lang="es-MX" sz="1400" dirty="0"/>
          </a:p>
          <a:p>
            <a:pPr marL="0" indent="0" algn="just">
              <a:lnSpc>
                <a:spcPct val="80000"/>
              </a:lnSpc>
              <a:buNone/>
            </a:pPr>
            <a:r>
              <a:rPr lang="es-ES" sz="1400" b="1" dirty="0"/>
              <a:t> </a:t>
            </a:r>
            <a:endParaRPr lang="es-MX" sz="1400" dirty="0"/>
          </a:p>
          <a:p>
            <a:pPr marL="0" indent="0" algn="just">
              <a:lnSpc>
                <a:spcPct val="80000"/>
              </a:lnSpc>
              <a:buNone/>
            </a:pPr>
            <a:r>
              <a:rPr lang="es-ES" sz="1400" b="1" dirty="0"/>
              <a:t>6. </a:t>
            </a:r>
            <a:r>
              <a:rPr lang="es-ES" sz="1400" dirty="0"/>
              <a:t>La creación, modificación o supresión de los sistemas de datos personales de los entes públicos sólo podrá efectuarse mediante acuerdo emitido por el titular del ente, o, en su caso, del órgano competente, publicado en la Gaceta Oficial del Distrito Federal</a:t>
            </a:r>
            <a:endParaRPr lang="es-MX" sz="1400" dirty="0"/>
          </a:p>
          <a:p>
            <a:pPr marL="0" indent="0" algn="just">
              <a:lnSpc>
                <a:spcPct val="80000"/>
              </a:lnSpc>
              <a:buNone/>
            </a:pPr>
            <a:r>
              <a:rPr lang="es-ES" sz="1400" dirty="0"/>
              <a:t> </a:t>
            </a:r>
            <a:endParaRPr lang="es-MX" sz="1400" dirty="0"/>
          </a:p>
          <a:p>
            <a:pPr marL="0" indent="0" algn="just">
              <a:lnSpc>
                <a:spcPct val="80000"/>
              </a:lnSpc>
              <a:buNone/>
            </a:pPr>
            <a:r>
              <a:rPr lang="es-ES" sz="1400" b="1" dirty="0"/>
              <a:t>7. </a:t>
            </a:r>
            <a:r>
              <a:rPr lang="es-ES" sz="1400" dirty="0"/>
              <a:t>El acuerdo de creación de sistemas de datos personales deberá contener:</a:t>
            </a:r>
            <a:endParaRPr lang="es-MX" sz="1400" dirty="0"/>
          </a:p>
          <a:p>
            <a:pPr marL="0" indent="0" algn="just">
              <a:lnSpc>
                <a:spcPct val="80000"/>
              </a:lnSpc>
              <a:buNone/>
            </a:pPr>
            <a:r>
              <a:rPr lang="es-ES" sz="1400" dirty="0"/>
              <a:t>I. La identificación del sistema de datos personales, indicando su denominación y normativa aplicable, así como la descripción de la finalidad y usos previstos;</a:t>
            </a:r>
            <a:endParaRPr lang="es-MX" sz="1400" dirty="0"/>
          </a:p>
          <a:p>
            <a:pPr marL="0" indent="0" algn="just">
              <a:lnSpc>
                <a:spcPct val="80000"/>
              </a:lnSpc>
              <a:buNone/>
            </a:pPr>
            <a:r>
              <a:rPr lang="es-ES" sz="1400" dirty="0"/>
              <a:t>II. El origen de los datos, indicando el colectivo de personas sobre las que se pretende obtener datos de carácter personal, o que resulten obligados a suministrarlos; su procedencia (propio interesado, representante, ente público, etcétera) así como el procedimiento de obtención de los mismos (formulario, Internet, transmisión electrónica, etcétera);</a:t>
            </a:r>
            <a:endParaRPr lang="es-MX" sz="1400" dirty="0"/>
          </a:p>
          <a:p>
            <a:pPr marL="0" indent="0" algn="just">
              <a:lnSpc>
                <a:spcPct val="80000"/>
              </a:lnSpc>
              <a:buNone/>
            </a:pPr>
            <a:r>
              <a:rPr lang="es-ES" sz="1400" dirty="0"/>
              <a:t>III. La estructura básica del sistema de datos personales mediante la descripción detallada de los datos identificativos que contiene y, en su caso, de los datos especialmente protegidos, así como las restantes categorías de datos de carácter personal, incluidas en el mismo y el modo de tratamiento utilizado en su organización (manual o automatizado). En su caso, señalar los datos de carácter obligatorio y facultativo;</a:t>
            </a:r>
            <a:endParaRPr lang="es-MX" sz="1400" dirty="0"/>
          </a:p>
          <a:p>
            <a:pPr marL="0" indent="0" algn="just">
              <a:lnSpc>
                <a:spcPct val="80000"/>
              </a:lnSpc>
              <a:buNone/>
            </a:pPr>
            <a:r>
              <a:rPr lang="es-ES" sz="1400" dirty="0"/>
              <a:t>IV. Las cesiones de datos que se tengan previstas, indicando, en su caso, los destinatarios o categorías de destinatarios;</a:t>
            </a:r>
            <a:endParaRPr lang="es-MX" sz="1400" dirty="0"/>
          </a:p>
          <a:p>
            <a:pPr marL="0" indent="0" algn="just">
              <a:lnSpc>
                <a:spcPct val="80000"/>
              </a:lnSpc>
              <a:buNone/>
            </a:pPr>
            <a:r>
              <a:rPr lang="es-ES" sz="1400" dirty="0"/>
              <a:t>V. La identificación de la unidad administrativa a la que corresponde el sistema de datos personales, así como del cargo del responsable;</a:t>
            </a:r>
            <a:endParaRPr lang="es-MX" sz="1400" dirty="0"/>
          </a:p>
          <a:p>
            <a:pPr marL="0" indent="0" algn="just">
              <a:lnSpc>
                <a:spcPct val="80000"/>
              </a:lnSpc>
              <a:buNone/>
            </a:pPr>
            <a:r>
              <a:rPr lang="es-ES" sz="1400" dirty="0"/>
              <a:t>VI. Domicilio oficial y dirección electrónica de la Oficina de Información Pública ante la cual se presentarán las solicitudes para ejercer los derechos de acceso, rectificación, cancelación y oposición, así como la revocación del consentimiento; e</a:t>
            </a:r>
            <a:endParaRPr lang="es-MX" sz="1400" dirty="0"/>
          </a:p>
          <a:p>
            <a:pPr marL="0" indent="0" algn="just">
              <a:lnSpc>
                <a:spcPct val="80000"/>
              </a:lnSpc>
              <a:buNone/>
            </a:pPr>
            <a:r>
              <a:rPr lang="es-ES" sz="1400" dirty="0"/>
              <a:t>VII. Indicación del nivel de seguridad que resulte aplicable: básico, medio o alto.</a:t>
            </a:r>
            <a:endParaRPr lang="es-MX" sz="1400" dirty="0"/>
          </a:p>
          <a:p>
            <a:pPr marL="0" indent="0" algn="just">
              <a:lnSpc>
                <a:spcPct val="80000"/>
              </a:lnSpc>
              <a:buNone/>
            </a:pPr>
            <a:endParaRPr lang="es-MX" sz="1400" dirty="0"/>
          </a:p>
        </p:txBody>
      </p:sp>
    </p:spTree>
    <p:extLst>
      <p:ext uri="{BB962C8B-B14F-4D97-AF65-F5344CB8AC3E}">
        <p14:creationId xmlns:p14="http://schemas.microsoft.com/office/powerpoint/2010/main" val="39759143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Preguntas de validación</a:t>
            </a:r>
            <a:endParaRPr lang="es-MX" dirty="0"/>
          </a:p>
        </p:txBody>
      </p:sp>
      <p:sp>
        <p:nvSpPr>
          <p:cNvPr id="3" name="2 Marcador de contenido"/>
          <p:cNvSpPr>
            <a:spLocks noGrp="1"/>
          </p:cNvSpPr>
          <p:nvPr>
            <p:ph idx="1"/>
          </p:nvPr>
        </p:nvSpPr>
        <p:spPr>
          <a:xfrm>
            <a:off x="457200" y="1412776"/>
            <a:ext cx="8229600" cy="4525963"/>
          </a:xfrm>
        </p:spPr>
        <p:txBody>
          <a:bodyPr>
            <a:noAutofit/>
          </a:bodyPr>
          <a:lstStyle/>
          <a:p>
            <a:pPr marL="514350" lvl="0" indent="-514350">
              <a:buFont typeface="+mj-lt"/>
              <a:buAutoNum type="arabicPeriod"/>
            </a:pPr>
            <a:r>
              <a:rPr lang="es-ES" sz="1600" dirty="0" smtClean="0"/>
              <a:t>¿El </a:t>
            </a:r>
            <a:r>
              <a:rPr lang="es-ES" sz="1600" dirty="0"/>
              <a:t>sistema fue creado mediante publicación en la </a:t>
            </a:r>
            <a:r>
              <a:rPr lang="es-ES" sz="1600" i="1" dirty="0"/>
              <a:t>Gaceta Oficial del Distrito </a:t>
            </a:r>
            <a:r>
              <a:rPr lang="es-ES" sz="1600" i="1" dirty="0" smtClean="0"/>
              <a:t>Federal?</a:t>
            </a:r>
            <a:endParaRPr lang="es-MX" sz="1600" dirty="0"/>
          </a:p>
          <a:p>
            <a:pPr marL="514350" indent="-514350">
              <a:buFont typeface="+mj-lt"/>
              <a:buAutoNum type="arabicPeriod"/>
            </a:pPr>
            <a:r>
              <a:rPr lang="es-ES" sz="1600" dirty="0" smtClean="0"/>
              <a:t>¿</a:t>
            </a:r>
            <a:r>
              <a:rPr lang="es-ES" sz="1600" dirty="0"/>
              <a:t> </a:t>
            </a:r>
            <a:r>
              <a:rPr lang="es-ES" sz="1600" dirty="0" smtClean="0"/>
              <a:t>El </a:t>
            </a:r>
            <a:r>
              <a:rPr lang="es-ES" sz="1600" dirty="0"/>
              <a:t>Acuerdo indica la denominación del </a:t>
            </a:r>
            <a:r>
              <a:rPr lang="es-ES" sz="1600" dirty="0" smtClean="0"/>
              <a:t>sistema?</a:t>
            </a:r>
            <a:endParaRPr lang="es-MX" sz="1600" dirty="0"/>
          </a:p>
          <a:p>
            <a:pPr marL="514350" indent="-514350">
              <a:buFont typeface="+mj-lt"/>
              <a:buAutoNum type="arabicPeriod"/>
            </a:pPr>
            <a:r>
              <a:rPr lang="es-ES" sz="1600" dirty="0"/>
              <a:t> </a:t>
            </a:r>
            <a:r>
              <a:rPr lang="es-ES" sz="1600" dirty="0" smtClean="0"/>
              <a:t>¿El </a:t>
            </a:r>
            <a:r>
              <a:rPr lang="es-ES" sz="1600" dirty="0"/>
              <a:t>Acuerdo indica la normatividad aplicable</a:t>
            </a:r>
            <a:r>
              <a:rPr lang="es-ES" sz="1600" dirty="0" smtClean="0"/>
              <a:t>.?</a:t>
            </a:r>
            <a:r>
              <a:rPr lang="es-ES" sz="1600" dirty="0"/>
              <a:t> </a:t>
            </a:r>
            <a:endParaRPr lang="es-MX" sz="1600" dirty="0"/>
          </a:p>
          <a:p>
            <a:pPr marL="514350" lvl="0" indent="-514350">
              <a:buFont typeface="+mj-lt"/>
              <a:buAutoNum type="arabicPeriod"/>
            </a:pPr>
            <a:r>
              <a:rPr lang="es-ES" sz="1600" dirty="0" smtClean="0"/>
              <a:t>¿El </a:t>
            </a:r>
            <a:r>
              <a:rPr lang="es-ES" sz="1600" dirty="0"/>
              <a:t>Acuerdo establece el origen de los datos, indicando el colectivo de personas sobre las que se obtienen datos de carácter personal, o resulten obligados a </a:t>
            </a:r>
            <a:r>
              <a:rPr lang="es-ES" sz="1600" dirty="0" smtClean="0"/>
              <a:t>suministrarlos?</a:t>
            </a:r>
            <a:endParaRPr lang="es-MX" sz="1600" dirty="0"/>
          </a:p>
          <a:p>
            <a:pPr marL="514350" indent="-514350">
              <a:buFont typeface="+mj-lt"/>
              <a:buAutoNum type="arabicPeriod"/>
            </a:pPr>
            <a:r>
              <a:rPr lang="es-ES" sz="1600" dirty="0"/>
              <a:t> </a:t>
            </a:r>
            <a:r>
              <a:rPr lang="es-ES" sz="1600" dirty="0" smtClean="0"/>
              <a:t>¿El </a:t>
            </a:r>
            <a:r>
              <a:rPr lang="es-ES" sz="1600" dirty="0"/>
              <a:t>Acuerdo establece la procedencia de los datos personales (interesado, representante, ente público, etcétera</a:t>
            </a:r>
            <a:r>
              <a:rPr lang="es-ES" sz="1600" dirty="0" smtClean="0"/>
              <a:t>)?</a:t>
            </a:r>
            <a:endParaRPr lang="es-MX" sz="1600" dirty="0"/>
          </a:p>
          <a:p>
            <a:pPr marL="514350" indent="-514350">
              <a:buFont typeface="+mj-lt"/>
              <a:buAutoNum type="arabicPeriod"/>
            </a:pPr>
            <a:r>
              <a:rPr lang="es-ES" sz="1600" dirty="0" smtClean="0"/>
              <a:t>¿</a:t>
            </a:r>
            <a:r>
              <a:rPr lang="es-ES" sz="1600" dirty="0"/>
              <a:t> </a:t>
            </a:r>
            <a:r>
              <a:rPr lang="es-ES" sz="1600" dirty="0" smtClean="0"/>
              <a:t>El </a:t>
            </a:r>
            <a:r>
              <a:rPr lang="es-ES" sz="1600" dirty="0"/>
              <a:t>Acuerdo establece el procedimiento de obtención de los datos personales (especifica si es obtenido mediante formulario, Internet, transmisión electrónica, etcétera</a:t>
            </a:r>
            <a:r>
              <a:rPr lang="es-ES" sz="1600" dirty="0" smtClean="0"/>
              <a:t>)</a:t>
            </a:r>
            <a:r>
              <a:rPr lang="es-MX" sz="1600" dirty="0" smtClean="0"/>
              <a:t>?</a:t>
            </a:r>
            <a:endParaRPr lang="es-MX" sz="1600" dirty="0"/>
          </a:p>
          <a:p>
            <a:pPr marL="514350" indent="-514350">
              <a:buFont typeface="+mj-lt"/>
              <a:buAutoNum type="arabicPeriod"/>
            </a:pPr>
            <a:r>
              <a:rPr lang="es-ES" sz="1600" dirty="0" smtClean="0"/>
              <a:t>¿</a:t>
            </a:r>
            <a:r>
              <a:rPr lang="es-ES" sz="1600" dirty="0"/>
              <a:t> </a:t>
            </a:r>
            <a:r>
              <a:rPr lang="es-ES" sz="1600" dirty="0" smtClean="0"/>
              <a:t>El </a:t>
            </a:r>
            <a:r>
              <a:rPr lang="es-ES" sz="1600" dirty="0"/>
              <a:t>Acuerdo establece la descripción detallada de los datos identificativos que </a:t>
            </a:r>
            <a:r>
              <a:rPr lang="es-ES" sz="1600" dirty="0" smtClean="0"/>
              <a:t>contiene</a:t>
            </a:r>
            <a:r>
              <a:rPr lang="es-MX" sz="1600" dirty="0" smtClean="0"/>
              <a:t>?</a:t>
            </a:r>
            <a:endParaRPr lang="es-MX" sz="1600" dirty="0"/>
          </a:p>
          <a:p>
            <a:pPr marL="514350" indent="-514350">
              <a:buFont typeface="+mj-lt"/>
              <a:buAutoNum type="arabicPeriod"/>
            </a:pPr>
            <a:r>
              <a:rPr lang="es-ES" sz="1600" dirty="0"/>
              <a:t> </a:t>
            </a:r>
            <a:r>
              <a:rPr lang="es-ES" sz="1600" dirty="0" smtClean="0"/>
              <a:t>¿El </a:t>
            </a:r>
            <a:r>
              <a:rPr lang="es-ES" sz="1600" dirty="0"/>
              <a:t>Acuerdo establece la descripción detallada de los datos especialmente protegidos (Sólo aplica si contiene datos sensibles).</a:t>
            </a:r>
            <a:endParaRPr lang="es-MX" sz="1600" dirty="0"/>
          </a:p>
          <a:p>
            <a:pPr marL="514350" indent="-514350">
              <a:buFont typeface="+mj-lt"/>
              <a:buAutoNum type="arabicPeriod"/>
            </a:pPr>
            <a:r>
              <a:rPr lang="es-ES" sz="1600" dirty="0" smtClean="0"/>
              <a:t>¿</a:t>
            </a:r>
            <a:r>
              <a:rPr lang="es-ES" sz="1600" dirty="0"/>
              <a:t> </a:t>
            </a:r>
            <a:r>
              <a:rPr lang="es-ES" sz="1600" dirty="0" smtClean="0"/>
              <a:t>El Acuerdo </a:t>
            </a:r>
            <a:r>
              <a:rPr lang="es-ES" sz="1600" dirty="0"/>
              <a:t>establece la descripción detallada de las categorías de los datos que contiene</a:t>
            </a:r>
            <a:r>
              <a:rPr lang="es-ES" sz="1600" dirty="0" smtClean="0"/>
              <a:t>.?</a:t>
            </a:r>
            <a:endParaRPr lang="es-MX" sz="1600" dirty="0"/>
          </a:p>
          <a:p>
            <a:pPr marL="514350" indent="-514350">
              <a:buFont typeface="+mj-lt"/>
              <a:buAutoNum type="arabicPeriod"/>
            </a:pPr>
            <a:r>
              <a:rPr lang="es-ES" sz="1600" dirty="0" smtClean="0"/>
              <a:t>¿</a:t>
            </a:r>
            <a:r>
              <a:rPr lang="es-ES" sz="1600" dirty="0"/>
              <a:t> </a:t>
            </a:r>
            <a:r>
              <a:rPr lang="es-ES" sz="1600" dirty="0" smtClean="0"/>
              <a:t>El </a:t>
            </a:r>
            <a:r>
              <a:rPr lang="es-ES" sz="1600" dirty="0"/>
              <a:t>Acuerdo, en su caso, señala los datos de carácter obligatorio y </a:t>
            </a:r>
            <a:r>
              <a:rPr lang="es-ES" sz="1600" dirty="0" smtClean="0"/>
              <a:t>facultativo</a:t>
            </a:r>
            <a:r>
              <a:rPr lang="es-MX" sz="1600" dirty="0" smtClean="0"/>
              <a:t>?</a:t>
            </a:r>
          </a:p>
          <a:p>
            <a:pPr marL="514350" indent="-514350">
              <a:buFont typeface="+mj-lt"/>
              <a:buAutoNum type="arabicPeriod"/>
            </a:pPr>
            <a:r>
              <a:rPr lang="es-ES" sz="1600" dirty="0"/>
              <a:t>¿ El Acuerdo establece la estructura básica del sistema de datos personales, mediante la descripción del modo de tratamiento utilizado en su organización (manual, automatizado o mixto)</a:t>
            </a:r>
            <a:r>
              <a:rPr lang="es-MX" sz="1600" dirty="0"/>
              <a:t>?</a:t>
            </a:r>
          </a:p>
          <a:p>
            <a:pPr marL="514350" indent="-514350">
              <a:buFont typeface="+mj-lt"/>
              <a:buAutoNum type="arabicPeriod"/>
            </a:pPr>
            <a:endParaRPr lang="es-MX" sz="1600" dirty="0"/>
          </a:p>
        </p:txBody>
      </p:sp>
    </p:spTree>
    <p:extLst>
      <p:ext uri="{BB962C8B-B14F-4D97-AF65-F5344CB8AC3E}">
        <p14:creationId xmlns:p14="http://schemas.microsoft.com/office/powerpoint/2010/main" val="25508955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260648"/>
            <a:ext cx="7632848" cy="646331"/>
          </a:xfrm>
          <a:prstGeom prst="rect">
            <a:avLst/>
          </a:prstGeom>
          <a:noFill/>
        </p:spPr>
        <p:txBody>
          <a:bodyPr wrap="square" rtlCol="0">
            <a:spAutoFit/>
          </a:bodyPr>
          <a:lstStyle/>
          <a:p>
            <a:r>
              <a:rPr lang="es-MX" sz="3600" dirty="0" smtClean="0">
                <a:solidFill>
                  <a:schemeClr val="bg1"/>
                </a:solidFill>
                <a:effectLst>
                  <a:outerShdw blurRad="38100" dist="38100" dir="2700000" algn="tl">
                    <a:srgbClr val="000000">
                      <a:alpha val="43137"/>
                    </a:srgbClr>
                  </a:outerShdw>
                </a:effectLst>
                <a:latin typeface="+mj-lt"/>
              </a:rPr>
              <a:t>¿Qué son los Datos Personales?</a:t>
            </a:r>
            <a:endParaRPr lang="es-ES" sz="3600" dirty="0">
              <a:solidFill>
                <a:schemeClr val="bg1"/>
              </a:solidFill>
              <a:effectLst>
                <a:outerShdw blurRad="38100" dist="38100" dir="2700000" algn="tl">
                  <a:srgbClr val="000000">
                    <a:alpha val="43137"/>
                  </a:srgbClr>
                </a:outerShdw>
              </a:effectLst>
              <a:latin typeface="+mj-lt"/>
            </a:endParaRPr>
          </a:p>
        </p:txBody>
      </p:sp>
      <p:sp>
        <p:nvSpPr>
          <p:cNvPr id="3" name="2 CuadroTexto"/>
          <p:cNvSpPr txBox="1"/>
          <p:nvPr/>
        </p:nvSpPr>
        <p:spPr>
          <a:xfrm>
            <a:off x="251520" y="1419741"/>
            <a:ext cx="8424936" cy="4216539"/>
          </a:xfrm>
          <a:prstGeom prst="rect">
            <a:avLst/>
          </a:prstGeom>
          <a:noFill/>
        </p:spPr>
        <p:txBody>
          <a:bodyPr wrap="square" rtlCol="0">
            <a:spAutoFit/>
          </a:bodyPr>
          <a:lstStyle/>
          <a:p>
            <a:r>
              <a:rPr lang="es-MX" sz="2800" b="1" dirty="0" smtClean="0">
                <a:solidFill>
                  <a:srgbClr val="C00000"/>
                </a:solidFill>
                <a:effectLst>
                  <a:outerShdw blurRad="38100" dist="38100" dir="2700000" algn="tl">
                    <a:srgbClr val="000000">
                      <a:alpha val="43137"/>
                    </a:srgbClr>
                  </a:outerShdw>
                </a:effectLst>
              </a:rPr>
              <a:t>Datos Personales:</a:t>
            </a:r>
          </a:p>
          <a:p>
            <a:endParaRPr lang="es-MX" sz="2400" dirty="0" smtClean="0"/>
          </a:p>
          <a:p>
            <a:pPr algn="just"/>
            <a:r>
              <a:rPr lang="es-MX" sz="2400" dirty="0" smtClean="0"/>
              <a:t> La información numérica, alfabética, gráfica, acústica o de cualquier otro tipo concerniente a una persona </a:t>
            </a:r>
            <a:r>
              <a:rPr lang="es-MX" sz="2400" b="1" dirty="0" smtClean="0"/>
              <a:t>física, identificada o identificable. </a:t>
            </a:r>
            <a:r>
              <a:rPr lang="es-MX" sz="2400" dirty="0" smtClean="0"/>
              <a:t>Tal y como son, de manera enunciativa y no limitativa: el origen étnico o racial, </a:t>
            </a:r>
            <a:r>
              <a:rPr lang="es-MX" sz="2400" b="1" dirty="0" smtClean="0"/>
              <a:t>características físicas,</a:t>
            </a:r>
            <a:r>
              <a:rPr lang="es-MX" sz="2400" dirty="0" smtClean="0"/>
              <a:t> morales o emocionales, </a:t>
            </a:r>
            <a:r>
              <a:rPr lang="es-MX" sz="2400" b="1" dirty="0" smtClean="0"/>
              <a:t>la vida afectiva y familiar, </a:t>
            </a:r>
            <a:r>
              <a:rPr lang="es-MX" sz="2400" dirty="0" smtClean="0"/>
              <a:t>el domicilio y teléfono particular, correo electrónico no oficial, patrimonio, ideología y opiniones políticas, creencias, convicciones religiosas y filosóficas, estado de Salud, preferencia sexual, la huella digital, el ADN y el número de seguridad social, y análogos. (artículo 2 LPDPDF)</a:t>
            </a:r>
            <a:endParaRPr lang="es-ES" sz="2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Preguntas de validación</a:t>
            </a:r>
            <a:endParaRPr lang="es-MX" dirty="0"/>
          </a:p>
        </p:txBody>
      </p:sp>
      <p:sp>
        <p:nvSpPr>
          <p:cNvPr id="3" name="2 Marcador de contenido"/>
          <p:cNvSpPr>
            <a:spLocks noGrp="1"/>
          </p:cNvSpPr>
          <p:nvPr>
            <p:ph idx="1"/>
          </p:nvPr>
        </p:nvSpPr>
        <p:spPr>
          <a:xfrm>
            <a:off x="457200" y="1268760"/>
            <a:ext cx="8229600" cy="4525963"/>
          </a:xfrm>
        </p:spPr>
        <p:txBody>
          <a:bodyPr>
            <a:noAutofit/>
          </a:bodyPr>
          <a:lstStyle/>
          <a:p>
            <a:pPr marL="514350" indent="-514350" algn="just">
              <a:buFont typeface="+mj-lt"/>
              <a:buAutoNum type="arabicPeriod" startAt="12"/>
            </a:pPr>
            <a:r>
              <a:rPr lang="es-ES" sz="1600" dirty="0" smtClean="0"/>
              <a:t>¿</a:t>
            </a:r>
            <a:r>
              <a:rPr lang="es-ES" sz="1600" dirty="0"/>
              <a:t> </a:t>
            </a:r>
            <a:r>
              <a:rPr lang="es-ES" sz="1600" dirty="0" smtClean="0"/>
              <a:t>En </a:t>
            </a:r>
            <a:r>
              <a:rPr lang="es-ES" sz="1600" dirty="0"/>
              <a:t>el Acuerdo se establecen las cesiones de datos previstas, indicando en su caso los destinatarios o sus </a:t>
            </a:r>
            <a:r>
              <a:rPr lang="es-ES" sz="1600" dirty="0" smtClean="0"/>
              <a:t>categorías?</a:t>
            </a:r>
            <a:endParaRPr lang="es-MX" sz="1600" dirty="0"/>
          </a:p>
          <a:p>
            <a:pPr marL="514350" indent="-514350" algn="just">
              <a:buFont typeface="+mj-lt"/>
              <a:buAutoNum type="arabicPeriod" startAt="12"/>
            </a:pPr>
            <a:r>
              <a:rPr lang="es-ES" sz="1600" dirty="0" smtClean="0"/>
              <a:t>¿</a:t>
            </a:r>
            <a:r>
              <a:rPr lang="es-ES" sz="1600" dirty="0"/>
              <a:t> </a:t>
            </a:r>
            <a:r>
              <a:rPr lang="es-ES" sz="1600" dirty="0" smtClean="0"/>
              <a:t>El </a:t>
            </a:r>
            <a:r>
              <a:rPr lang="es-ES" sz="1600" dirty="0"/>
              <a:t>Acuerdo identifica la unidad administrativa a la que corresponde el sistema de datos </a:t>
            </a:r>
            <a:r>
              <a:rPr lang="es-ES" sz="1600" dirty="0" smtClean="0"/>
              <a:t>personales</a:t>
            </a:r>
            <a:r>
              <a:rPr lang="es-MX" sz="1600" dirty="0" smtClean="0"/>
              <a:t>?</a:t>
            </a:r>
            <a:endParaRPr lang="es-MX" sz="1600" dirty="0"/>
          </a:p>
          <a:p>
            <a:pPr marL="514350" indent="-514350" algn="just">
              <a:buFont typeface="+mj-lt"/>
              <a:buAutoNum type="arabicPeriod" startAt="12"/>
            </a:pPr>
            <a:r>
              <a:rPr lang="es-ES" sz="1600" dirty="0" smtClean="0"/>
              <a:t>¿</a:t>
            </a:r>
            <a:r>
              <a:rPr lang="es-ES" sz="1600" dirty="0"/>
              <a:t> </a:t>
            </a:r>
            <a:r>
              <a:rPr lang="es-ES" sz="1600" dirty="0" smtClean="0"/>
              <a:t>El </a:t>
            </a:r>
            <a:r>
              <a:rPr lang="es-ES" sz="1600" dirty="0"/>
              <a:t>Acuerdo identifica el cargo del responsable del sistema</a:t>
            </a:r>
            <a:r>
              <a:rPr lang="es-ES" sz="1600" dirty="0" smtClean="0"/>
              <a:t>.</a:t>
            </a:r>
            <a:r>
              <a:rPr lang="es-MX" sz="1600" dirty="0" smtClean="0"/>
              <a:t>?</a:t>
            </a:r>
            <a:endParaRPr lang="es-MX" sz="1600" dirty="0"/>
          </a:p>
          <a:p>
            <a:pPr marL="514350" indent="-514350" algn="just">
              <a:buFont typeface="+mj-lt"/>
              <a:buAutoNum type="arabicPeriod" startAt="12"/>
            </a:pPr>
            <a:r>
              <a:rPr lang="es-ES" sz="1600" dirty="0" smtClean="0"/>
              <a:t>¿</a:t>
            </a:r>
            <a:r>
              <a:rPr lang="es-ES" sz="1600" dirty="0"/>
              <a:t> </a:t>
            </a:r>
            <a:r>
              <a:rPr lang="es-ES" sz="1600" dirty="0" smtClean="0"/>
              <a:t>El </a:t>
            </a:r>
            <a:r>
              <a:rPr lang="es-ES" sz="1600" dirty="0"/>
              <a:t>cargo del responsable corresponde al del titular de la unidad administrativa que resguarda el sistema de datos personales</a:t>
            </a:r>
            <a:r>
              <a:rPr lang="es-ES" sz="1600" dirty="0" smtClean="0"/>
              <a:t>.?</a:t>
            </a:r>
            <a:endParaRPr lang="es-MX" sz="1600" dirty="0"/>
          </a:p>
          <a:p>
            <a:pPr marL="514350" indent="-514350" algn="just">
              <a:buFont typeface="+mj-lt"/>
              <a:buAutoNum type="arabicPeriod" startAt="12"/>
            </a:pPr>
            <a:r>
              <a:rPr lang="es-ES" sz="1600" dirty="0" smtClean="0"/>
              <a:t>¿</a:t>
            </a:r>
            <a:r>
              <a:rPr lang="es-ES" sz="1600" dirty="0"/>
              <a:t> </a:t>
            </a:r>
            <a:r>
              <a:rPr lang="es-ES" sz="1600" dirty="0" smtClean="0"/>
              <a:t>En </a:t>
            </a:r>
            <a:r>
              <a:rPr lang="es-ES" sz="1600" dirty="0"/>
              <a:t>el acuerdo se identifica el domicilio de la Oficina de Información Pública ante la cual se presentarán las solicitudes para el ejercicio de los derechos de acceso, rectificación, cancelación y oposición, así como la revocación del </a:t>
            </a:r>
            <a:r>
              <a:rPr lang="es-ES" sz="1600" dirty="0" smtClean="0"/>
              <a:t>consentimiento</a:t>
            </a:r>
            <a:r>
              <a:rPr lang="es-MX" sz="1600" dirty="0" smtClean="0"/>
              <a:t>?</a:t>
            </a:r>
            <a:endParaRPr lang="es-MX" sz="1600" dirty="0"/>
          </a:p>
          <a:p>
            <a:pPr marL="514350" indent="-514350" algn="just">
              <a:buFont typeface="+mj-lt"/>
              <a:buAutoNum type="arabicPeriod" startAt="12"/>
            </a:pPr>
            <a:r>
              <a:rPr lang="es-ES" sz="1600" dirty="0" smtClean="0"/>
              <a:t>¿</a:t>
            </a:r>
            <a:r>
              <a:rPr lang="es-ES" sz="1600" dirty="0"/>
              <a:t> </a:t>
            </a:r>
            <a:r>
              <a:rPr lang="es-ES" sz="1600" dirty="0" smtClean="0"/>
              <a:t>En </a:t>
            </a:r>
            <a:r>
              <a:rPr lang="es-ES" sz="1600" dirty="0"/>
              <a:t>el Acuerdo se incluye la dirección electrónica de la Oficina de Información Pública para la presentación de solicitudes en el ejercicio de los derechos de acceso, rectificación, cancelación y oposición, así como la revocación del </a:t>
            </a:r>
            <a:r>
              <a:rPr lang="es-ES" sz="1600" dirty="0" smtClean="0"/>
              <a:t>consentimiento</a:t>
            </a:r>
            <a:r>
              <a:rPr lang="es-MX" sz="1600" dirty="0" smtClean="0"/>
              <a:t>?</a:t>
            </a:r>
            <a:endParaRPr lang="es-MX" sz="1600" dirty="0"/>
          </a:p>
          <a:p>
            <a:pPr marL="514350" indent="-514350" algn="just">
              <a:buFont typeface="+mj-lt"/>
              <a:buAutoNum type="arabicPeriod" startAt="12"/>
            </a:pPr>
            <a:r>
              <a:rPr lang="es-ES" sz="1600" dirty="0" smtClean="0"/>
              <a:t>¿</a:t>
            </a:r>
            <a:r>
              <a:rPr lang="es-ES" sz="1600" dirty="0"/>
              <a:t> </a:t>
            </a:r>
            <a:r>
              <a:rPr lang="es-ES" sz="1600" dirty="0" smtClean="0"/>
              <a:t>El </a:t>
            </a:r>
            <a:r>
              <a:rPr lang="es-ES" sz="1600" dirty="0"/>
              <a:t>Acuerdo establece el nivel de seguridad que resulte aplicable al sistema de datos: básico, medio o </a:t>
            </a:r>
            <a:r>
              <a:rPr lang="es-ES" sz="1600" dirty="0" smtClean="0"/>
              <a:t>alto</a:t>
            </a:r>
            <a:r>
              <a:rPr lang="es-MX" sz="1600" dirty="0" smtClean="0"/>
              <a:t>?</a:t>
            </a:r>
            <a:endParaRPr lang="es-MX" sz="1600" dirty="0"/>
          </a:p>
          <a:p>
            <a:pPr marL="514350" indent="-514350" algn="just">
              <a:buFont typeface="+mj-lt"/>
              <a:buAutoNum type="arabicPeriod" startAt="12"/>
            </a:pPr>
            <a:r>
              <a:rPr lang="es-ES" sz="1600" dirty="0" smtClean="0"/>
              <a:t>¿</a:t>
            </a:r>
            <a:r>
              <a:rPr lang="es-ES" sz="1600" dirty="0"/>
              <a:t> </a:t>
            </a:r>
            <a:r>
              <a:rPr lang="es-ES" sz="1600" dirty="0" smtClean="0"/>
              <a:t>El </a:t>
            </a:r>
            <a:r>
              <a:rPr lang="es-ES" sz="1600" dirty="0"/>
              <a:t>Acuerdo de creación o modificación  de sistemas fue publicado dentro del plazo establecido de 15 días hábiles, previos a la recopilación de los datos </a:t>
            </a:r>
            <a:r>
              <a:rPr lang="es-ES" sz="1600" dirty="0" smtClean="0"/>
              <a:t>personales</a:t>
            </a:r>
            <a:r>
              <a:rPr lang="es-MX" sz="1600" dirty="0" smtClean="0"/>
              <a:t>?</a:t>
            </a:r>
            <a:endParaRPr lang="es-MX" sz="1600" dirty="0"/>
          </a:p>
          <a:p>
            <a:pPr marL="514350" indent="-514350" algn="just">
              <a:buFont typeface="+mj-lt"/>
              <a:buAutoNum type="arabicPeriod" startAt="12"/>
            </a:pPr>
            <a:r>
              <a:rPr lang="es-ES" sz="1600" dirty="0" smtClean="0"/>
              <a:t>¿</a:t>
            </a:r>
            <a:r>
              <a:rPr lang="es-ES" sz="1600" dirty="0"/>
              <a:t> </a:t>
            </a:r>
            <a:r>
              <a:rPr lang="es-ES" sz="1600" dirty="0" smtClean="0"/>
              <a:t>El </a:t>
            </a:r>
            <a:r>
              <a:rPr lang="es-ES" sz="1600" dirty="0"/>
              <a:t>Acuerdo de creación del sistema de datos personales se notificó al Instituto</a:t>
            </a:r>
            <a:r>
              <a:rPr lang="es-ES" sz="1600" dirty="0" smtClean="0"/>
              <a:t>.? </a:t>
            </a:r>
            <a:endParaRPr lang="es-MX" sz="1600" dirty="0"/>
          </a:p>
          <a:p>
            <a:pPr marL="514350" indent="-514350" algn="just">
              <a:buFont typeface="+mj-lt"/>
              <a:buAutoNum type="arabicPeriod" startAt="12"/>
            </a:pPr>
            <a:r>
              <a:rPr lang="es-ES" sz="1600" dirty="0" smtClean="0"/>
              <a:t>¿En </a:t>
            </a:r>
            <a:r>
              <a:rPr lang="es-ES" sz="1600" dirty="0"/>
              <a:t>el Acuerdo de creación del sistema notificado al Instituto se incluye la fecha de publicación en la </a:t>
            </a:r>
            <a:r>
              <a:rPr lang="es-ES" sz="1600" i="1" dirty="0"/>
              <a:t>GODF</a:t>
            </a:r>
            <a:r>
              <a:rPr lang="es-ES" sz="1600" i="1" dirty="0" smtClean="0"/>
              <a:t>.</a:t>
            </a:r>
            <a:r>
              <a:rPr lang="es-ES" sz="1600" dirty="0"/>
              <a:t>?</a:t>
            </a:r>
            <a:endParaRPr lang="es-MX" sz="1600" dirty="0"/>
          </a:p>
          <a:p>
            <a:pPr marL="514350" indent="-514350" algn="just">
              <a:buFont typeface="+mj-lt"/>
              <a:buAutoNum type="arabicPeriod" startAt="12"/>
            </a:pPr>
            <a:endParaRPr lang="es-MX" sz="1600" dirty="0"/>
          </a:p>
        </p:txBody>
      </p:sp>
    </p:spTree>
    <p:extLst>
      <p:ext uri="{BB962C8B-B14F-4D97-AF65-F5344CB8AC3E}">
        <p14:creationId xmlns:p14="http://schemas.microsoft.com/office/powerpoint/2010/main" val="20411497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260648"/>
            <a:ext cx="7772400" cy="648072"/>
          </a:xfrm>
        </p:spPr>
        <p:txBody>
          <a:bodyPr>
            <a:normAutofit/>
          </a:bodyPr>
          <a:lstStyle/>
          <a:p>
            <a:r>
              <a:rPr lang="es-MX" sz="3600" b="1" dirty="0" smtClean="0">
                <a:solidFill>
                  <a:schemeClr val="bg1"/>
                </a:solidFill>
                <a:effectLst>
                  <a:outerShdw blurRad="38100" dist="38100" dir="2700000" algn="tl">
                    <a:srgbClr val="000000">
                      <a:alpha val="43137"/>
                    </a:srgbClr>
                  </a:outerShdw>
                </a:effectLst>
              </a:rPr>
              <a:t>Identificación de sistemas</a:t>
            </a:r>
            <a:endParaRPr lang="es-MX" sz="3600" b="1" dirty="0">
              <a:solidFill>
                <a:schemeClr val="bg1"/>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323528" y="1412776"/>
            <a:ext cx="5112568" cy="4680520"/>
          </a:xfrm>
        </p:spPr>
        <p:txBody>
          <a:bodyPr>
            <a:noAutofit/>
          </a:bodyPr>
          <a:lstStyle/>
          <a:p>
            <a:pPr marL="268288" lvl="0" indent="-268288" algn="just">
              <a:buClr>
                <a:srgbClr val="FF0000"/>
              </a:buClr>
              <a:buSzPct val="102000"/>
              <a:buFont typeface="Wingdings" pitchFamily="2" charset="2"/>
              <a:buChar char="ü"/>
            </a:pPr>
            <a:r>
              <a:rPr lang="es-ES" sz="2400" dirty="0" smtClean="0">
                <a:solidFill>
                  <a:schemeClr val="tx1"/>
                </a:solidFill>
              </a:rPr>
              <a:t> Los sistemas registrados cumplen con la totalidad de las atribuciones del ente público.</a:t>
            </a:r>
          </a:p>
          <a:p>
            <a:pPr marL="268288" lvl="0" indent="-268288" algn="just">
              <a:buClr>
                <a:srgbClr val="FF0000"/>
              </a:buClr>
              <a:buSzPct val="102000"/>
              <a:buFont typeface="Wingdings" pitchFamily="2" charset="2"/>
              <a:buChar char="ü"/>
            </a:pPr>
            <a:r>
              <a:rPr lang="es-ES" sz="2400" dirty="0" smtClean="0">
                <a:solidFill>
                  <a:schemeClr val="tx1"/>
                </a:solidFill>
              </a:rPr>
              <a:t> Los sistemas registrados se encuentran duplicados.</a:t>
            </a:r>
          </a:p>
          <a:p>
            <a:pPr marL="268288" lvl="0" indent="-268288" algn="just">
              <a:buClr>
                <a:srgbClr val="FF0000"/>
              </a:buClr>
              <a:buSzPct val="102000"/>
              <a:buFont typeface="Wingdings" pitchFamily="2" charset="2"/>
              <a:buChar char="ü"/>
            </a:pPr>
            <a:r>
              <a:rPr lang="es-ES" sz="2400" dirty="0" smtClean="0">
                <a:solidFill>
                  <a:schemeClr val="tx1"/>
                </a:solidFill>
              </a:rPr>
              <a:t> Existen sistemas registrados que son improcedentes a las atribuciones del ente público.</a:t>
            </a:r>
          </a:p>
          <a:p>
            <a:pPr marL="268288" lvl="0" indent="-268288" algn="just">
              <a:buClr>
                <a:srgbClr val="FF0000"/>
              </a:buClr>
              <a:buSzPct val="102000"/>
              <a:buFont typeface="Wingdings" pitchFamily="2" charset="2"/>
              <a:buChar char="ü"/>
            </a:pPr>
            <a:r>
              <a:rPr lang="es-ES" sz="2400" dirty="0" smtClean="0">
                <a:solidFill>
                  <a:schemeClr val="tx1"/>
                </a:solidFill>
              </a:rPr>
              <a:t> Existen posibles sistemas de datos personales, que establece la normativa del ente público y no está registrado.</a:t>
            </a:r>
            <a:endParaRPr lang="es-MX" sz="1400" dirty="0" smtClean="0">
              <a:ln>
                <a:solidFill>
                  <a:schemeClr val="tx1">
                    <a:lumMod val="95000"/>
                    <a:lumOff val="5000"/>
                  </a:schemeClr>
                </a:solidFill>
              </a:ln>
              <a:solidFill>
                <a:schemeClr val="tx1"/>
              </a:solidFill>
              <a:latin typeface="Arial" pitchFamily="34" charset="0"/>
              <a:cs typeface="Arial" pitchFamily="34" charset="0"/>
            </a:endParaRPr>
          </a:p>
          <a:p>
            <a:pPr>
              <a:buSzPct val="102000"/>
            </a:pPr>
            <a:endParaRPr lang="es-MX" sz="2400" b="1" dirty="0">
              <a:ln>
                <a:solidFill>
                  <a:schemeClr val="bg1"/>
                </a:solidFill>
              </a:ln>
              <a:solidFill>
                <a:schemeClr val="tx1"/>
              </a:solidFill>
            </a:endParaRPr>
          </a:p>
        </p:txBody>
      </p:sp>
      <p:sp>
        <p:nvSpPr>
          <p:cNvPr id="4" name="3 CuadroTexto"/>
          <p:cNvSpPr txBox="1"/>
          <p:nvPr/>
        </p:nvSpPr>
        <p:spPr>
          <a:xfrm>
            <a:off x="5076056" y="5465737"/>
            <a:ext cx="4176464" cy="1077218"/>
          </a:xfrm>
          <a:prstGeom prst="rect">
            <a:avLst/>
          </a:prstGeom>
          <a:noFill/>
        </p:spPr>
        <p:txBody>
          <a:bodyPr wrap="square" rtlCol="0">
            <a:spAutoFit/>
          </a:bodyPr>
          <a:lstStyle/>
          <a:p>
            <a:pPr algn="ctr"/>
            <a:r>
              <a:rPr lang="es-MX" sz="3600" b="1" dirty="0" smtClean="0">
                <a:solidFill>
                  <a:srgbClr val="C00000"/>
                </a:solidFill>
              </a:rPr>
              <a:t>100 % </a:t>
            </a:r>
          </a:p>
          <a:p>
            <a:pPr algn="ctr"/>
            <a:r>
              <a:rPr lang="es-MX" sz="2800" b="1" dirty="0" smtClean="0">
                <a:solidFill>
                  <a:srgbClr val="C00000"/>
                </a:solidFill>
              </a:rPr>
              <a:t>sistemas registrados</a:t>
            </a:r>
            <a:endParaRPr lang="es-MX" sz="2800" b="1" dirty="0">
              <a:solidFill>
                <a:srgbClr val="C00000"/>
              </a:solidFill>
            </a:endParaRPr>
          </a:p>
        </p:txBody>
      </p:sp>
      <p:pic>
        <p:nvPicPr>
          <p:cNvPr id="8194" name="Picture 2" descr="http://ideasvida.files.wordpress.com/2010/01/viesques2005jorge20en20me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412776"/>
            <a:ext cx="3217422" cy="402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1161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51282" y="2562473"/>
            <a:ext cx="5285214" cy="2018655"/>
          </a:xfrm>
        </p:spPr>
        <p:txBody>
          <a:bodyPr>
            <a:noAutofit/>
          </a:bodyPr>
          <a:lstStyle/>
          <a:p>
            <a:r>
              <a:rPr lang="es-MX" sz="5400" b="1" dirty="0" smtClean="0"/>
              <a:t>Durante la recolección de los datos</a:t>
            </a:r>
            <a:endParaRPr lang="es-MX" sz="5400" b="1" dirty="0"/>
          </a:p>
        </p:txBody>
      </p:sp>
      <p:sp>
        <p:nvSpPr>
          <p:cNvPr id="4" name="3 CuadroTexto"/>
          <p:cNvSpPr txBox="1"/>
          <p:nvPr/>
        </p:nvSpPr>
        <p:spPr>
          <a:xfrm>
            <a:off x="251520" y="1718226"/>
            <a:ext cx="3565400" cy="3770263"/>
          </a:xfrm>
          <a:prstGeom prst="rect">
            <a:avLst/>
          </a:prstGeom>
          <a:noFill/>
        </p:spPr>
        <p:txBody>
          <a:bodyPr wrap="none" rtlCol="0">
            <a:spAutoFit/>
          </a:bodyPr>
          <a:lstStyle/>
          <a:p>
            <a:r>
              <a:rPr lang="es-MX" sz="23900" b="1" dirty="0" smtClean="0">
                <a:solidFill>
                  <a:srgbClr val="93117E"/>
                </a:solidFill>
              </a:rPr>
              <a:t>3</a:t>
            </a:r>
            <a:r>
              <a:rPr lang="es-MX" sz="8000" b="1" dirty="0" smtClean="0">
                <a:solidFill>
                  <a:srgbClr val="93117E"/>
                </a:solidFill>
              </a:rPr>
              <a:t>.</a:t>
            </a:r>
            <a:r>
              <a:rPr lang="es-MX" sz="23900" b="1" dirty="0">
                <a:solidFill>
                  <a:srgbClr val="93117E"/>
                </a:solidFill>
              </a:rPr>
              <a:t>2</a:t>
            </a:r>
          </a:p>
        </p:txBody>
      </p:sp>
    </p:spTree>
    <p:extLst>
      <p:ext uri="{BB962C8B-B14F-4D97-AF65-F5344CB8AC3E}">
        <p14:creationId xmlns:p14="http://schemas.microsoft.com/office/powerpoint/2010/main" val="63594896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51920" y="1628800"/>
            <a:ext cx="4572000" cy="3477875"/>
          </a:xfrm>
          <a:prstGeom prst="rect">
            <a:avLst/>
          </a:prstGeom>
        </p:spPr>
        <p:txBody>
          <a:bodyPr>
            <a:spAutoFit/>
          </a:bodyPr>
          <a:lstStyle/>
          <a:p>
            <a:pPr marL="450850" indent="-450850" algn="just">
              <a:buClr>
                <a:srgbClr val="0070C0"/>
              </a:buClr>
              <a:buSzPct val="114000"/>
              <a:buFont typeface="Wingdings 3" pitchFamily="18" charset="2"/>
              <a:buChar char=""/>
            </a:pPr>
            <a:r>
              <a:rPr lang="es-MX" sz="2000" dirty="0" smtClean="0"/>
              <a:t>Informar </a:t>
            </a:r>
            <a:r>
              <a:rPr lang="es-MX" sz="2000" dirty="0"/>
              <a:t>al Interesado </a:t>
            </a:r>
          </a:p>
          <a:p>
            <a:pPr marL="450850" indent="-450850" algn="just">
              <a:buClr>
                <a:srgbClr val="0070C0"/>
              </a:buClr>
              <a:buSzPct val="114000"/>
              <a:buFont typeface="Wingdings 3" pitchFamily="18" charset="2"/>
              <a:buChar char=""/>
            </a:pPr>
            <a:endParaRPr lang="es-MX" sz="2000" dirty="0"/>
          </a:p>
          <a:p>
            <a:pPr marL="450850" indent="-450850" algn="just">
              <a:buClr>
                <a:srgbClr val="0070C0"/>
              </a:buClr>
              <a:buSzPct val="114000"/>
              <a:buFont typeface="Wingdings 3" pitchFamily="18" charset="2"/>
              <a:buChar char=""/>
            </a:pPr>
            <a:r>
              <a:rPr lang="es-MX" sz="2000" dirty="0" smtClean="0"/>
              <a:t>No pedir datos excesivos</a:t>
            </a:r>
          </a:p>
          <a:p>
            <a:pPr marL="450850" indent="-450850" algn="just">
              <a:buClr>
                <a:srgbClr val="0070C0"/>
              </a:buClr>
              <a:buSzPct val="114000"/>
              <a:buFont typeface="Wingdings 3" pitchFamily="18" charset="2"/>
              <a:buChar char=""/>
            </a:pPr>
            <a:endParaRPr lang="es-MX" sz="2000" dirty="0"/>
          </a:p>
          <a:p>
            <a:pPr marL="450850" lvl="0" indent="-450850" algn="just">
              <a:buClr>
                <a:srgbClr val="0070C0"/>
              </a:buClr>
              <a:buSzPct val="114000"/>
              <a:buFont typeface="Wingdings 3" pitchFamily="18" charset="2"/>
              <a:buChar char=""/>
            </a:pPr>
            <a:r>
              <a:rPr lang="es-MX" sz="2000" dirty="0">
                <a:cs typeface="Arial" pitchFamily="34" charset="0"/>
              </a:rPr>
              <a:t>Requerir el consentimiento inequívoco, expreso y por escrito del titular de los datos personales, salvo las excepciones previstas en la Ley de Protección de Datos Personales del Distrito Federal (artículo 16, LPDPDF).</a:t>
            </a:r>
          </a:p>
          <a:p>
            <a:pPr marL="450850" indent="-450850" algn="just">
              <a:buClr>
                <a:srgbClr val="0070C0"/>
              </a:buClr>
              <a:buSzPct val="114000"/>
              <a:buFont typeface="Wingdings 3" pitchFamily="18" charset="2"/>
              <a:buChar char=""/>
            </a:pPr>
            <a:endParaRPr lang="es-MX" sz="2000" dirty="0"/>
          </a:p>
        </p:txBody>
      </p:sp>
      <p:sp>
        <p:nvSpPr>
          <p:cNvPr id="5" name="4 CuadroTexto"/>
          <p:cNvSpPr txBox="1"/>
          <p:nvPr/>
        </p:nvSpPr>
        <p:spPr>
          <a:xfrm>
            <a:off x="323528" y="323364"/>
            <a:ext cx="5473999" cy="523220"/>
          </a:xfrm>
          <a:prstGeom prst="rect">
            <a:avLst/>
          </a:prstGeom>
          <a:noFill/>
        </p:spPr>
        <p:txBody>
          <a:bodyPr wrap="none" rtlCol="0">
            <a:spAutoFit/>
          </a:bodyPr>
          <a:lstStyle/>
          <a:p>
            <a:r>
              <a:rPr lang="es-MX" sz="2800" b="1" dirty="0" smtClean="0">
                <a:solidFill>
                  <a:schemeClr val="bg1"/>
                </a:solidFill>
                <a:effectLst>
                  <a:outerShdw blurRad="38100" dist="38100" dir="2700000" algn="tl">
                    <a:srgbClr val="000000">
                      <a:alpha val="43137"/>
                    </a:srgbClr>
                  </a:outerShdw>
                </a:effectLst>
              </a:rPr>
              <a:t>Al momento de recolectar los datos</a:t>
            </a:r>
            <a:endParaRPr lang="es-MX" sz="28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cstate="print"/>
          <a:srcRect/>
          <a:stretch>
            <a:fillRect/>
          </a:stretch>
        </p:blipFill>
        <p:spPr bwMode="auto">
          <a:xfrm>
            <a:off x="107504" y="1484784"/>
            <a:ext cx="3181285" cy="4704109"/>
          </a:xfrm>
          <a:prstGeom prst="rect">
            <a:avLst/>
          </a:prstGeom>
          <a:noFill/>
          <a:ln w="9525">
            <a:noFill/>
            <a:miter lim="800000"/>
            <a:headEnd/>
            <a:tailEnd/>
          </a:ln>
          <a:effectLst>
            <a:outerShdw blurRad="50800" dist="38100" algn="l" rotWithShape="0">
              <a:prstClr val="black">
                <a:alpha val="40000"/>
              </a:prstClr>
            </a:outerShdw>
          </a:effectLst>
          <a:scene3d>
            <a:camera prst="isometricOffAxis1Right"/>
            <a:lightRig rig="threePt" dir="t"/>
          </a:scene3d>
          <a:sp3d>
            <a:bevelT/>
          </a:sp3d>
        </p:spPr>
      </p:pic>
    </p:spTree>
    <p:extLst>
      <p:ext uri="{BB962C8B-B14F-4D97-AF65-F5344CB8AC3E}">
        <p14:creationId xmlns:p14="http://schemas.microsoft.com/office/powerpoint/2010/main" val="4432636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4988"/>
            <a:ext cx="6696744" cy="1015663"/>
          </a:xfrm>
          <a:prstGeom prst="rect">
            <a:avLst/>
          </a:prstGeom>
          <a:noFill/>
        </p:spPr>
        <p:txBody>
          <a:bodyPr wrap="square" rtlCol="0">
            <a:spAutoFit/>
          </a:bodyPr>
          <a:lstStyle/>
          <a:p>
            <a:r>
              <a:rPr lang="es-MX" sz="3200" b="1" dirty="0" smtClean="0">
                <a:solidFill>
                  <a:schemeClr val="bg1"/>
                </a:solidFill>
                <a:effectLst>
                  <a:outerShdw blurRad="38100" dist="38100" dir="2700000" algn="tl">
                    <a:srgbClr val="000000">
                      <a:alpha val="43137"/>
                    </a:srgbClr>
                  </a:outerShdw>
                </a:effectLst>
              </a:rPr>
              <a:t>Al momento de recolectar los datos</a:t>
            </a:r>
          </a:p>
          <a:p>
            <a:r>
              <a:rPr lang="es-MX" sz="2800" dirty="0" smtClean="0">
                <a:solidFill>
                  <a:schemeClr val="bg1"/>
                </a:solidFill>
                <a:effectLst>
                  <a:outerShdw blurRad="38100" dist="38100" dir="2700000" algn="tl">
                    <a:srgbClr val="000000">
                      <a:alpha val="43137"/>
                    </a:srgbClr>
                  </a:outerShdw>
                </a:effectLst>
              </a:rPr>
              <a:t>Deber de Información</a:t>
            </a:r>
            <a:endParaRPr lang="es-MX" sz="2800" dirty="0">
              <a:solidFill>
                <a:schemeClr val="bg1"/>
              </a:solidFill>
              <a:effectLst>
                <a:outerShdw blurRad="38100" dist="38100" dir="2700000" algn="tl">
                  <a:srgbClr val="000000">
                    <a:alpha val="43137"/>
                  </a:srgbClr>
                </a:outerShdw>
              </a:effectLst>
            </a:endParaRPr>
          </a:p>
        </p:txBody>
      </p:sp>
      <p:sp>
        <p:nvSpPr>
          <p:cNvPr id="6" name="5 Rectángulo"/>
          <p:cNvSpPr/>
          <p:nvPr/>
        </p:nvSpPr>
        <p:spPr>
          <a:xfrm>
            <a:off x="179512" y="1268760"/>
            <a:ext cx="8712968" cy="5078313"/>
          </a:xfrm>
          <a:prstGeom prst="rect">
            <a:avLst/>
          </a:prstGeom>
        </p:spPr>
        <p:txBody>
          <a:bodyPr wrap="square">
            <a:spAutoFit/>
          </a:bodyPr>
          <a:lstStyle/>
          <a:p>
            <a:pPr algn="just"/>
            <a:r>
              <a:rPr lang="es-MX" sz="1200" b="1" dirty="0" smtClean="0">
                <a:cs typeface="Arial" pitchFamily="34" charset="0"/>
              </a:rPr>
              <a:t>Artículo 9</a:t>
            </a:r>
            <a:r>
              <a:rPr lang="es-MX" sz="1200" dirty="0" smtClean="0">
                <a:cs typeface="Arial" pitchFamily="34" charset="0"/>
              </a:rPr>
              <a:t>.- Cuando los entes públicos recaben datos personales deberán informar previamente a los interesados de forma expresa, precisa e inequívoca lo siguiente:</a:t>
            </a:r>
          </a:p>
          <a:p>
            <a:pPr algn="just"/>
            <a:endParaRPr lang="es-MX" sz="1200" dirty="0" smtClean="0">
              <a:cs typeface="Arial" pitchFamily="34" charset="0"/>
            </a:endParaRPr>
          </a:p>
          <a:p>
            <a:pPr marL="285750" indent="-285750" algn="just">
              <a:buAutoNum type="romanUcPeriod"/>
            </a:pPr>
            <a:r>
              <a:rPr lang="es-MX" sz="1200" dirty="0" smtClean="0">
                <a:cs typeface="Arial" pitchFamily="34" charset="0"/>
              </a:rPr>
              <a:t>De la existencia de un sistema de datos personales, del tratamiento de datos personales, de la finalidad de la obtención de éstos y de los destinatarios de la información;</a:t>
            </a:r>
          </a:p>
          <a:p>
            <a:pPr marL="285750" indent="-285750" algn="just">
              <a:buAutoNum type="romanUcPeriod"/>
            </a:pPr>
            <a:endParaRPr lang="es-MX" sz="1200" dirty="0" smtClean="0">
              <a:cs typeface="Arial" pitchFamily="34" charset="0"/>
            </a:endParaRPr>
          </a:p>
          <a:p>
            <a:pPr marL="285750" indent="-285750" algn="just">
              <a:buAutoNum type="romanUcPeriod"/>
            </a:pPr>
            <a:r>
              <a:rPr lang="es-MX" sz="1200" dirty="0" smtClean="0">
                <a:cs typeface="Arial" pitchFamily="34" charset="0"/>
              </a:rPr>
              <a:t>Del  carácter obligatorio o facultativo de responder a las preguntas que les sean planteadas;</a:t>
            </a:r>
          </a:p>
          <a:p>
            <a:pPr marL="285750" indent="-285750" algn="just">
              <a:buAutoNum type="romanUcPeriod"/>
            </a:pPr>
            <a:endParaRPr lang="es-MX" sz="1200" dirty="0" smtClean="0">
              <a:cs typeface="Arial" pitchFamily="34" charset="0"/>
            </a:endParaRPr>
          </a:p>
          <a:p>
            <a:pPr marL="285750" indent="-285750" algn="just">
              <a:buAutoNum type="romanUcPeriod"/>
            </a:pPr>
            <a:r>
              <a:rPr lang="es-MX" sz="1200" dirty="0" smtClean="0">
                <a:cs typeface="Arial" pitchFamily="34" charset="0"/>
              </a:rPr>
              <a:t>De las consecuencias de la obtención de los datos personales, de la negativa a suministrarlos o de la inexactitud de los mismos;</a:t>
            </a:r>
          </a:p>
          <a:p>
            <a:pPr marL="285750" indent="-285750" algn="just">
              <a:buAutoNum type="romanUcPeriod"/>
            </a:pPr>
            <a:endParaRPr lang="es-MX" sz="1200" dirty="0" smtClean="0">
              <a:cs typeface="Arial" pitchFamily="34" charset="0"/>
            </a:endParaRPr>
          </a:p>
          <a:p>
            <a:pPr marL="285750" indent="-285750" algn="just">
              <a:buAutoNum type="romanUcPeriod"/>
            </a:pPr>
            <a:r>
              <a:rPr lang="es-MX" sz="1200" dirty="0" smtClean="0">
                <a:cs typeface="Arial" pitchFamily="34" charset="0"/>
              </a:rPr>
              <a:t>De la posibilidad para que estos datos sean difundidos, en cuyo caso deberá constar el consentimiento expreso del interesado, salvo  cuando se trate de datos personales que por disposición de una Ley sean considerados públicos;</a:t>
            </a:r>
          </a:p>
          <a:p>
            <a:pPr marL="285750" indent="-285750" algn="just">
              <a:buAutoNum type="romanUcPeriod"/>
            </a:pPr>
            <a:endParaRPr lang="es-MX" sz="1200" dirty="0" smtClean="0">
              <a:cs typeface="Arial" pitchFamily="34" charset="0"/>
            </a:endParaRPr>
          </a:p>
          <a:p>
            <a:pPr marL="285750" indent="-285750" algn="just">
              <a:buAutoNum type="romanUcPeriod"/>
            </a:pPr>
            <a:r>
              <a:rPr lang="es-MX" sz="1200" dirty="0" smtClean="0">
                <a:cs typeface="Arial" pitchFamily="34" charset="0"/>
              </a:rPr>
              <a:t>De  la posibilidad de ejercitar los derechos de acceso, rectificación, cancelación y oposición; y</a:t>
            </a:r>
          </a:p>
          <a:p>
            <a:pPr marL="285750" indent="-285750" algn="just">
              <a:buAutoNum type="romanUcPeriod"/>
            </a:pPr>
            <a:endParaRPr lang="es-MX" sz="1200" dirty="0" smtClean="0">
              <a:cs typeface="Arial" pitchFamily="34" charset="0"/>
            </a:endParaRPr>
          </a:p>
          <a:p>
            <a:pPr marL="285750" indent="-285750" algn="just">
              <a:buAutoNum type="romanUcPeriod"/>
            </a:pPr>
            <a:r>
              <a:rPr lang="es-MX" sz="1200" dirty="0" smtClean="0">
                <a:cs typeface="Arial" pitchFamily="34" charset="0"/>
              </a:rPr>
              <a:t>Del  nombre del responsable del sistema de datos personales y en su caso de los destinatarios. </a:t>
            </a:r>
          </a:p>
          <a:p>
            <a:pPr marL="285750" indent="-285750" algn="just">
              <a:buNone/>
            </a:pPr>
            <a:endParaRPr lang="es-MX" sz="1200" dirty="0" smtClean="0">
              <a:cs typeface="Arial" pitchFamily="34" charset="0"/>
            </a:endParaRPr>
          </a:p>
          <a:p>
            <a:pPr algn="just"/>
            <a:r>
              <a:rPr lang="es-MX" sz="1200" dirty="0" smtClean="0">
                <a:cs typeface="Arial" pitchFamily="34" charset="0"/>
              </a:rPr>
              <a:t>Cuando se utilicen cuestionarios u otros impresos para la obtención de los datos, figurarán en los mismos, en forma claramente legible, las advertencias a que se refiere el presente artículo.</a:t>
            </a:r>
          </a:p>
          <a:p>
            <a:pPr algn="just"/>
            <a:endParaRPr lang="es-MX" sz="1200" dirty="0" smtClean="0">
              <a:cs typeface="Arial" pitchFamily="34" charset="0"/>
            </a:endParaRPr>
          </a:p>
          <a:p>
            <a:pPr algn="just"/>
            <a:r>
              <a:rPr lang="es-MX" sz="1200" dirty="0" smtClean="0">
                <a:cs typeface="Arial" pitchFamily="34" charset="0"/>
              </a:rPr>
              <a:t>En caso de que los datos de carácter personal no hayan sido obtenidos del interesado, éste deberá ser informado de manera expresa, precisa e inequívoca, por el responsable del sistema de datos personales, dentro de los tres meses siguientes al momento del registro de los datos, salvo que ya hubiera sido informado con anterioridad de lo previsto en las fracciones I, IV y V del presente artículo.</a:t>
            </a:r>
          </a:p>
          <a:p>
            <a:pPr algn="just"/>
            <a:endParaRPr lang="es-MX" sz="1200" dirty="0" smtClean="0">
              <a:cs typeface="Arial" pitchFamily="34" charset="0"/>
            </a:endParaRPr>
          </a:p>
          <a:p>
            <a:pPr algn="just"/>
            <a:r>
              <a:rPr lang="es-MX" sz="1200" dirty="0" smtClean="0">
                <a:cs typeface="Arial" pitchFamily="34" charset="0"/>
              </a:rPr>
              <a:t>Se exceptúa de lo previsto en el presente artículo cuando alguna ley expresamente así lo estipule. Tampoco regirá lo dispuesto en el presente artículo cuando los datos personales procedan de fuentes accesibles al público en general.</a:t>
            </a:r>
          </a:p>
          <a:p>
            <a:endParaRPr lang="es-MX" sz="1200" dirty="0"/>
          </a:p>
        </p:txBody>
      </p:sp>
    </p:spTree>
    <p:extLst>
      <p:ext uri="{BB962C8B-B14F-4D97-AF65-F5344CB8AC3E}">
        <p14:creationId xmlns:p14="http://schemas.microsoft.com/office/powerpoint/2010/main" val="266727560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357188" y="992188"/>
            <a:ext cx="8358187" cy="2308225"/>
          </a:xfrm>
          <a:prstGeom prst="rect">
            <a:avLst/>
          </a:prstGeom>
          <a:noFill/>
        </p:spPr>
        <p:txBody>
          <a:bodyPr>
            <a:spAutoFit/>
          </a:bodyPr>
          <a:lstStyle/>
          <a:p>
            <a:pPr>
              <a:buFont typeface="Arial" pitchFamily="34" charset="0"/>
              <a:buChar char="•"/>
              <a:defRPr/>
            </a:pPr>
            <a:endParaRPr lang="es-ES" sz="2400" dirty="0">
              <a:solidFill>
                <a:schemeClr val="bg2">
                  <a:lumMod val="50000"/>
                </a:schemeClr>
              </a:solidFill>
              <a:latin typeface="Calibri" pitchFamily="34" charset="0"/>
            </a:endParaRPr>
          </a:p>
          <a:p>
            <a:pPr fontAlgn="t">
              <a:defRPr/>
            </a:pPr>
            <a:endParaRPr lang="es-MX" sz="2000" b="1" dirty="0">
              <a:solidFill>
                <a:schemeClr val="bg2">
                  <a:lumMod val="50000"/>
                </a:schemeClr>
              </a:solidFill>
              <a:latin typeface="Arial" charset="0"/>
            </a:endParaRPr>
          </a:p>
          <a:p>
            <a:pPr fontAlgn="t">
              <a:defRPr/>
            </a:pPr>
            <a:endParaRPr lang="es-ES" sz="2000" b="1" dirty="0">
              <a:solidFill>
                <a:schemeClr val="bg2">
                  <a:lumMod val="50000"/>
                </a:schemeClr>
              </a:solidFill>
              <a:latin typeface="Arial" charset="0"/>
            </a:endParaRPr>
          </a:p>
          <a:p>
            <a:pPr marL="806450" indent="-444500" algn="just">
              <a:buFont typeface="Arial" pitchFamily="34" charset="0"/>
              <a:buChar char="•"/>
              <a:defRPr/>
            </a:pPr>
            <a:endParaRPr lang="es-MX" sz="2000" dirty="0">
              <a:solidFill>
                <a:schemeClr val="bg2">
                  <a:lumMod val="50000"/>
                </a:schemeClr>
              </a:solidFill>
              <a:latin typeface="Calibri" pitchFamily="34" charset="0"/>
            </a:endParaRPr>
          </a:p>
          <a:p>
            <a:pPr marL="806450" indent="-444500" algn="just">
              <a:buFont typeface="Arial" pitchFamily="34" charset="0"/>
              <a:buChar char="•"/>
              <a:defRPr/>
            </a:pPr>
            <a:endParaRPr lang="es-MX" sz="2000" dirty="0">
              <a:solidFill>
                <a:schemeClr val="bg2">
                  <a:lumMod val="50000"/>
                </a:schemeClr>
              </a:solidFill>
              <a:latin typeface="Calibri" pitchFamily="34" charset="0"/>
            </a:endParaRPr>
          </a:p>
          <a:p>
            <a:pPr marL="806450" indent="-444500" algn="just">
              <a:buFont typeface="Arial" pitchFamily="34" charset="0"/>
              <a:buChar char="•"/>
              <a:defRPr/>
            </a:pPr>
            <a:endParaRPr lang="es-MX" sz="2000" dirty="0">
              <a:solidFill>
                <a:schemeClr val="bg2">
                  <a:lumMod val="50000"/>
                </a:schemeClr>
              </a:solidFill>
              <a:latin typeface="Calibri" pitchFamily="34" charset="0"/>
            </a:endParaRPr>
          </a:p>
          <a:p>
            <a:pPr marL="806450" indent="-444500" algn="just">
              <a:buFont typeface="Arial" pitchFamily="34" charset="0"/>
              <a:buChar char="•"/>
              <a:defRPr/>
            </a:pPr>
            <a:endParaRPr lang="es-MX" sz="2000" dirty="0">
              <a:solidFill>
                <a:schemeClr val="bg2">
                  <a:lumMod val="50000"/>
                </a:schemeClr>
              </a:solidFill>
              <a:latin typeface="Calibri" pitchFamily="34" charset="0"/>
            </a:endParaRPr>
          </a:p>
        </p:txBody>
      </p:sp>
      <p:sp>
        <p:nvSpPr>
          <p:cNvPr id="14" name="13 CuadroTexto"/>
          <p:cNvSpPr txBox="1"/>
          <p:nvPr/>
        </p:nvSpPr>
        <p:spPr>
          <a:xfrm>
            <a:off x="179512" y="1268760"/>
            <a:ext cx="6408712" cy="5539978"/>
          </a:xfrm>
          <a:prstGeom prst="rect">
            <a:avLst/>
          </a:prstGeom>
          <a:noFill/>
        </p:spPr>
        <p:txBody>
          <a:bodyPr wrap="square">
            <a:spAutoFit/>
          </a:bodyPr>
          <a:lstStyle/>
          <a:p>
            <a:pPr marL="571500" indent="-571500" algn="just">
              <a:buClr>
                <a:srgbClr val="FF0000"/>
              </a:buClr>
              <a:buSzPct val="130000"/>
              <a:buFont typeface="Wingdings" pitchFamily="2" charset="2"/>
              <a:buChar char="ü"/>
              <a:defRPr/>
            </a:pPr>
            <a:r>
              <a:rPr lang="es-ES" sz="2600" b="1" dirty="0" smtClean="0">
                <a:solidFill>
                  <a:schemeClr val="tx2">
                    <a:lumMod val="60000"/>
                    <a:lumOff val="40000"/>
                  </a:schemeClr>
                </a:solidFill>
                <a:latin typeface="Calibri" pitchFamily="34" charset="0"/>
              </a:rPr>
              <a:t>De </a:t>
            </a:r>
            <a:r>
              <a:rPr lang="es-ES" sz="2600" b="1" dirty="0">
                <a:solidFill>
                  <a:schemeClr val="tx2">
                    <a:lumMod val="60000"/>
                    <a:lumOff val="40000"/>
                  </a:schemeClr>
                </a:solidFill>
                <a:latin typeface="Calibri" pitchFamily="34" charset="0"/>
              </a:rPr>
              <a:t>la posibilidad de que datos sean difundidos</a:t>
            </a:r>
            <a:r>
              <a:rPr lang="es-ES" sz="2600" dirty="0">
                <a:solidFill>
                  <a:schemeClr val="tx2">
                    <a:lumMod val="60000"/>
                    <a:lumOff val="40000"/>
                  </a:schemeClr>
                </a:solidFill>
                <a:latin typeface="Calibri" pitchFamily="34" charset="0"/>
              </a:rPr>
              <a:t>,</a:t>
            </a:r>
            <a:r>
              <a:rPr lang="es-ES" sz="2600" dirty="0">
                <a:latin typeface="Calibri" pitchFamily="34" charset="0"/>
              </a:rPr>
              <a:t> en cuyo caso deberá constar el consentimiento expreso del interesado, salvo cuando se trate de datos personales que por disposición de una Ley sean considerados públicos;</a:t>
            </a:r>
          </a:p>
          <a:p>
            <a:pPr marL="571500" indent="-571500" algn="just">
              <a:buClr>
                <a:srgbClr val="FF0000"/>
              </a:buClr>
              <a:buSzPct val="130000"/>
              <a:buFont typeface="Wingdings" pitchFamily="2" charset="2"/>
              <a:buChar char="ü"/>
              <a:defRPr/>
            </a:pPr>
            <a:endParaRPr lang="es-ES" sz="1100" dirty="0">
              <a:latin typeface="Calibri" pitchFamily="34" charset="0"/>
            </a:endParaRPr>
          </a:p>
          <a:p>
            <a:pPr marL="571500" indent="-571500" algn="just">
              <a:buClr>
                <a:srgbClr val="FF0000"/>
              </a:buClr>
              <a:buSzPct val="130000"/>
              <a:buFont typeface="Wingdings" pitchFamily="2" charset="2"/>
              <a:buChar char="ü"/>
              <a:defRPr/>
            </a:pPr>
            <a:r>
              <a:rPr lang="es-ES" sz="2600" dirty="0">
                <a:latin typeface="Calibri" pitchFamily="34" charset="0"/>
              </a:rPr>
              <a:t>De la posibilidad de </a:t>
            </a:r>
            <a:r>
              <a:rPr lang="es-ES" sz="2600" b="1" dirty="0">
                <a:solidFill>
                  <a:schemeClr val="tx2">
                    <a:lumMod val="60000"/>
                    <a:lumOff val="40000"/>
                  </a:schemeClr>
                </a:solidFill>
                <a:latin typeface="Calibri" pitchFamily="34" charset="0"/>
              </a:rPr>
              <a:t>ejercitar los derechos de acceso, rectificación, cancelación y oposición</a:t>
            </a:r>
            <a:r>
              <a:rPr lang="es-ES" sz="2600" dirty="0">
                <a:solidFill>
                  <a:schemeClr val="tx2">
                    <a:lumMod val="60000"/>
                    <a:lumOff val="40000"/>
                  </a:schemeClr>
                </a:solidFill>
                <a:latin typeface="Calibri" pitchFamily="34" charset="0"/>
              </a:rPr>
              <a:t>;</a:t>
            </a:r>
          </a:p>
          <a:p>
            <a:pPr marL="571500" indent="-571500" algn="just">
              <a:buClr>
                <a:srgbClr val="FF0000"/>
              </a:buClr>
              <a:buSzPct val="130000"/>
              <a:buFont typeface="Wingdings" pitchFamily="2" charset="2"/>
              <a:buChar char="ü"/>
              <a:defRPr/>
            </a:pPr>
            <a:endParaRPr lang="es-ES" sz="1100" dirty="0">
              <a:latin typeface="Calibri" pitchFamily="34" charset="0"/>
            </a:endParaRPr>
          </a:p>
          <a:p>
            <a:pPr marL="571500" indent="-571500" algn="just">
              <a:buClr>
                <a:srgbClr val="FF0000"/>
              </a:buClr>
              <a:buSzPct val="130000"/>
              <a:buFont typeface="Wingdings" pitchFamily="2" charset="2"/>
              <a:buChar char="ü"/>
              <a:defRPr/>
            </a:pPr>
            <a:r>
              <a:rPr lang="es-ES" sz="2600" dirty="0">
                <a:latin typeface="Calibri" pitchFamily="34" charset="0"/>
              </a:rPr>
              <a:t>Del nombre del responsable del sistema de datos personales y en su caso de los destinatarios.</a:t>
            </a:r>
            <a:endParaRPr lang="es-MX" sz="2600" dirty="0">
              <a:latin typeface="Calibri" pitchFamily="34" charset="0"/>
            </a:endParaRPr>
          </a:p>
          <a:p>
            <a:pPr marL="806450" indent="-444500" algn="just">
              <a:buClr>
                <a:srgbClr val="FF0000"/>
              </a:buClr>
              <a:buSzPct val="130000"/>
              <a:buFont typeface="Wingdings" pitchFamily="2" charset="2"/>
              <a:buChar char="ü"/>
              <a:defRPr/>
            </a:pPr>
            <a:endParaRPr lang="es-MX" sz="2000" dirty="0">
              <a:latin typeface="Calibri" pitchFamily="34" charset="0"/>
            </a:endParaRPr>
          </a:p>
        </p:txBody>
      </p:sp>
      <p:pic>
        <p:nvPicPr>
          <p:cNvPr id="7169" name="Picture 1" descr="C:\Users\Gabriela Montes\Desktop\datos personales\image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60232" y="1268760"/>
            <a:ext cx="2324100" cy="1971675"/>
          </a:xfrm>
          <a:prstGeom prst="rect">
            <a:avLst/>
          </a:prstGeom>
          <a:ln>
            <a:noFill/>
          </a:ln>
          <a:effectLst>
            <a:outerShdw blurRad="292100" dist="139700" dir="2700000" algn="tl" rotWithShape="0">
              <a:srgbClr val="333333">
                <a:alpha val="65000"/>
              </a:srgbClr>
            </a:outerShdw>
          </a:effectLst>
        </p:spPr>
      </p:pic>
      <p:pic>
        <p:nvPicPr>
          <p:cNvPr id="7170" name="Picture 2" descr="C:\Users\Gabriela Montes\Desktop\datos personales\imagesCA8D1EXX.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04248" y="3645024"/>
            <a:ext cx="2143125" cy="2143125"/>
          </a:xfrm>
          <a:prstGeom prst="rect">
            <a:avLst/>
          </a:prstGeom>
          <a:noFill/>
        </p:spPr>
      </p:pic>
      <p:sp>
        <p:nvSpPr>
          <p:cNvPr id="7" name="6 CuadroTexto"/>
          <p:cNvSpPr txBox="1"/>
          <p:nvPr/>
        </p:nvSpPr>
        <p:spPr>
          <a:xfrm>
            <a:off x="179512" y="14988"/>
            <a:ext cx="6696744" cy="1015663"/>
          </a:xfrm>
          <a:prstGeom prst="rect">
            <a:avLst/>
          </a:prstGeom>
          <a:noFill/>
        </p:spPr>
        <p:txBody>
          <a:bodyPr wrap="square" rtlCol="0">
            <a:spAutoFit/>
          </a:bodyPr>
          <a:lstStyle/>
          <a:p>
            <a:r>
              <a:rPr lang="es-MX" sz="3200" b="1" dirty="0" smtClean="0">
                <a:solidFill>
                  <a:schemeClr val="bg1"/>
                </a:solidFill>
                <a:effectLst>
                  <a:outerShdw blurRad="38100" dist="38100" dir="2700000" algn="tl">
                    <a:srgbClr val="000000">
                      <a:alpha val="43137"/>
                    </a:srgbClr>
                  </a:outerShdw>
                </a:effectLst>
              </a:rPr>
              <a:t>Al momento de recolectar los datos</a:t>
            </a:r>
          </a:p>
          <a:p>
            <a:r>
              <a:rPr lang="es-MX" sz="2800" dirty="0" smtClean="0">
                <a:solidFill>
                  <a:schemeClr val="bg1"/>
                </a:solidFill>
                <a:effectLst>
                  <a:outerShdw blurRad="38100" dist="38100" dir="2700000" algn="tl">
                    <a:srgbClr val="000000">
                      <a:alpha val="43137"/>
                    </a:srgbClr>
                  </a:outerShdw>
                </a:effectLst>
              </a:rPr>
              <a:t>Deber de Información</a:t>
            </a:r>
            <a:endParaRPr lang="es-MX"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09921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32" y="2082477"/>
            <a:ext cx="3181285" cy="4704109"/>
          </a:xfrm>
          <a:prstGeom prst="rect">
            <a:avLst/>
          </a:prstGeom>
          <a:noFill/>
          <a:ln w="9525">
            <a:noFill/>
            <a:miter lim="800000"/>
            <a:headEnd/>
            <a:tailEnd/>
          </a:ln>
          <a:effectLst>
            <a:outerShdw blurRad="50800" dist="38100" algn="l" rotWithShape="0">
              <a:prstClr val="black">
                <a:alpha val="40000"/>
              </a:prstClr>
            </a:outerShdw>
          </a:effectLst>
          <a:scene3d>
            <a:camera prst="isometricOffAxis1Right"/>
            <a:lightRig rig="threePt" dir="t"/>
          </a:scene3d>
          <a:sp3d>
            <a:bevelT/>
          </a:sp3d>
        </p:spPr>
      </p:pic>
      <p:sp>
        <p:nvSpPr>
          <p:cNvPr id="7" name="6 Forma libre"/>
          <p:cNvSpPr/>
          <p:nvPr/>
        </p:nvSpPr>
        <p:spPr>
          <a:xfrm>
            <a:off x="361950" y="5681666"/>
            <a:ext cx="2314575" cy="1057275"/>
          </a:xfrm>
          <a:custGeom>
            <a:avLst/>
            <a:gdLst>
              <a:gd name="connsiteX0" fmla="*/ 0 w 2314575"/>
              <a:gd name="connsiteY0" fmla="*/ 342900 h 1057275"/>
              <a:gd name="connsiteX1" fmla="*/ 2295525 w 2314575"/>
              <a:gd name="connsiteY1" fmla="*/ 0 h 1057275"/>
              <a:gd name="connsiteX2" fmla="*/ 2314575 w 2314575"/>
              <a:gd name="connsiteY2" fmla="*/ 714375 h 1057275"/>
              <a:gd name="connsiteX3" fmla="*/ 47625 w 2314575"/>
              <a:gd name="connsiteY3" fmla="*/ 1057275 h 1057275"/>
              <a:gd name="connsiteX4" fmla="*/ 0 w 2314575"/>
              <a:gd name="connsiteY4" fmla="*/ 342900 h 105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575" h="1057275">
                <a:moveTo>
                  <a:pt x="0" y="342900"/>
                </a:moveTo>
                <a:lnTo>
                  <a:pt x="2295525" y="0"/>
                </a:lnTo>
                <a:lnTo>
                  <a:pt x="2314575" y="714375"/>
                </a:lnTo>
                <a:lnTo>
                  <a:pt x="47625" y="1057275"/>
                </a:lnTo>
                <a:lnTo>
                  <a:pt x="0" y="3429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 name="14 Esquina doblada"/>
          <p:cNvSpPr/>
          <p:nvPr/>
        </p:nvSpPr>
        <p:spPr>
          <a:xfrm>
            <a:off x="1106488" y="1268760"/>
            <a:ext cx="7353944" cy="4824536"/>
          </a:xfrm>
          <a:prstGeom prst="foldedCorner">
            <a:avLst/>
          </a:prstGeom>
          <a:blipFill>
            <a:blip r:embed="rId4" cstate="print"/>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schemeClr val="bg2">
                  <a:lumMod val="50000"/>
                </a:schemeClr>
              </a:solidFill>
            </a:endParaRPr>
          </a:p>
        </p:txBody>
      </p:sp>
      <p:sp>
        <p:nvSpPr>
          <p:cNvPr id="2" name="1 CuadroTexto"/>
          <p:cNvSpPr txBox="1"/>
          <p:nvPr/>
        </p:nvSpPr>
        <p:spPr>
          <a:xfrm>
            <a:off x="179512" y="85725"/>
            <a:ext cx="7358062" cy="700088"/>
          </a:xfrm>
          <a:prstGeom prst="rect">
            <a:avLst/>
          </a:prstGeom>
          <a:noFill/>
        </p:spPr>
        <p:txBody>
          <a:bodyPr anchor="ctr"/>
          <a:lstStyle/>
          <a:p>
            <a:pPr>
              <a:defRPr/>
            </a:pPr>
            <a:endParaRPr lang="es-MX" sz="2000" b="1" dirty="0">
              <a:solidFill>
                <a:schemeClr val="bg2">
                  <a:lumMod val="50000"/>
                </a:schemeClr>
              </a:solidFill>
              <a:latin typeface="Calibri" pitchFamily="34" charset="0"/>
            </a:endParaRP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Modelo de Leyenda</a:t>
            </a:r>
          </a:p>
          <a:p>
            <a:pPr>
              <a:defRPr/>
            </a:pPr>
            <a:r>
              <a:rPr lang="es-MX" sz="2000" b="1" dirty="0">
                <a:solidFill>
                  <a:schemeClr val="bg2">
                    <a:lumMod val="50000"/>
                  </a:schemeClr>
                </a:solidFill>
                <a:latin typeface="Calibri" pitchFamily="34" charset="0"/>
              </a:rPr>
              <a:t> </a:t>
            </a:r>
          </a:p>
        </p:txBody>
      </p:sp>
      <p:sp>
        <p:nvSpPr>
          <p:cNvPr id="14" name="13 CuadroTexto"/>
          <p:cNvSpPr txBox="1"/>
          <p:nvPr/>
        </p:nvSpPr>
        <p:spPr>
          <a:xfrm>
            <a:off x="1354139" y="1340767"/>
            <a:ext cx="6818261" cy="4832092"/>
          </a:xfrm>
          <a:prstGeom prst="rect">
            <a:avLst/>
          </a:prstGeom>
          <a:noFill/>
        </p:spPr>
        <p:txBody>
          <a:bodyPr wrap="square">
            <a:spAutoFit/>
          </a:bodyPr>
          <a:lstStyle/>
          <a:p>
            <a:pPr algn="just">
              <a:defRPr/>
            </a:pPr>
            <a:r>
              <a:rPr lang="es-ES" sz="1400" b="1" i="1" dirty="0">
                <a:solidFill>
                  <a:schemeClr val="bg2">
                    <a:lumMod val="25000"/>
                  </a:schemeClr>
                </a:solidFill>
                <a:latin typeface="Calibri" pitchFamily="34" charset="0"/>
              </a:rPr>
              <a:t>“Los datos personales recabados serán protegidos, incorporados y tratados en el Sistema de Datos Personales</a:t>
            </a:r>
            <a:r>
              <a:rPr lang="es-ES" sz="1400" i="1" dirty="0">
                <a:solidFill>
                  <a:schemeClr val="bg2">
                    <a:lumMod val="25000"/>
                  </a:schemeClr>
                </a:solidFill>
                <a:latin typeface="Calibri" pitchFamily="34" charset="0"/>
              </a:rPr>
              <a:t> (nombre del sistema de datos personales), </a:t>
            </a:r>
            <a:r>
              <a:rPr lang="es-ES" sz="1400" b="1" i="1" dirty="0">
                <a:solidFill>
                  <a:schemeClr val="bg2">
                    <a:lumMod val="25000"/>
                  </a:schemeClr>
                </a:solidFill>
                <a:latin typeface="Calibri" pitchFamily="34" charset="0"/>
              </a:rPr>
              <a:t>el cual tiene su fundamento en</a:t>
            </a:r>
            <a:r>
              <a:rPr lang="es-ES" sz="1400" i="1" dirty="0">
                <a:solidFill>
                  <a:schemeClr val="bg2">
                    <a:lumMod val="25000"/>
                  </a:schemeClr>
                </a:solidFill>
                <a:latin typeface="Calibri" pitchFamily="34" charset="0"/>
              </a:rPr>
              <a:t> (fundamento legal que faculta al Ente público para recabar los datos personales),  </a:t>
            </a:r>
            <a:r>
              <a:rPr lang="es-ES" sz="1400" b="1" i="1" dirty="0">
                <a:solidFill>
                  <a:schemeClr val="bg2">
                    <a:lumMod val="25000"/>
                  </a:schemeClr>
                </a:solidFill>
                <a:latin typeface="Calibri" pitchFamily="34" charset="0"/>
              </a:rPr>
              <a:t>cuya finalidad es</a:t>
            </a:r>
            <a:r>
              <a:rPr lang="es-ES" sz="1400" i="1" dirty="0">
                <a:solidFill>
                  <a:schemeClr val="bg2">
                    <a:lumMod val="25000"/>
                  </a:schemeClr>
                </a:solidFill>
                <a:latin typeface="Calibri" pitchFamily="34" charset="0"/>
              </a:rPr>
              <a:t> (describir la finalidad del sistema) </a:t>
            </a:r>
            <a:r>
              <a:rPr lang="es-ES" sz="1400" b="1" i="1" dirty="0">
                <a:solidFill>
                  <a:schemeClr val="bg2">
                    <a:lumMod val="25000"/>
                  </a:schemeClr>
                </a:solidFill>
                <a:latin typeface="Calibri" pitchFamily="34" charset="0"/>
              </a:rPr>
              <a:t>y podrán ser transmitidos a</a:t>
            </a:r>
            <a:r>
              <a:rPr lang="es-ES" sz="1400" i="1" dirty="0">
                <a:solidFill>
                  <a:schemeClr val="bg2">
                    <a:lumMod val="25000"/>
                  </a:schemeClr>
                </a:solidFill>
                <a:latin typeface="Calibri" pitchFamily="34" charset="0"/>
              </a:rPr>
              <a:t> (destinatario y finalidad de la transmisión), </a:t>
            </a:r>
            <a:r>
              <a:rPr lang="es-ES" sz="1400" b="1" i="1" dirty="0">
                <a:solidFill>
                  <a:schemeClr val="bg2">
                    <a:lumMod val="25000"/>
                  </a:schemeClr>
                </a:solidFill>
                <a:latin typeface="Calibri" pitchFamily="34" charset="0"/>
              </a:rPr>
              <a:t>además de otras transmisiones previstas en la Ley de Protección de Datos Personales para el Distrito Federal. </a:t>
            </a:r>
          </a:p>
          <a:p>
            <a:pPr algn="just">
              <a:defRPr/>
            </a:pPr>
            <a:endParaRPr lang="es-ES" sz="1400" dirty="0">
              <a:solidFill>
                <a:schemeClr val="bg2">
                  <a:lumMod val="25000"/>
                </a:schemeClr>
              </a:solidFill>
              <a:latin typeface="Calibri" pitchFamily="34" charset="0"/>
            </a:endParaRPr>
          </a:p>
          <a:p>
            <a:pPr algn="just">
              <a:defRPr/>
            </a:pPr>
            <a:r>
              <a:rPr lang="es-ES" sz="1400" b="1" i="1" dirty="0">
                <a:solidFill>
                  <a:schemeClr val="bg2">
                    <a:lumMod val="25000"/>
                  </a:schemeClr>
                </a:solidFill>
                <a:latin typeface="Calibri" pitchFamily="34" charset="0"/>
              </a:rPr>
              <a:t>Los datos marcados con un asterisco (*) son obligatorios y sin ellos no podrá acceder al servicio o completar el trámite </a:t>
            </a:r>
            <a:r>
              <a:rPr lang="es-ES" sz="1400" i="1" dirty="0">
                <a:solidFill>
                  <a:schemeClr val="bg2">
                    <a:lumMod val="25000"/>
                  </a:schemeClr>
                </a:solidFill>
                <a:latin typeface="Calibri" pitchFamily="34" charset="0"/>
              </a:rPr>
              <a:t>(indicar el servicio o trámite de que se trate)</a:t>
            </a:r>
            <a:endParaRPr lang="es-ES" sz="1400" dirty="0">
              <a:solidFill>
                <a:schemeClr val="bg2">
                  <a:lumMod val="25000"/>
                </a:schemeClr>
              </a:solidFill>
              <a:latin typeface="Calibri" pitchFamily="34" charset="0"/>
            </a:endParaRPr>
          </a:p>
          <a:p>
            <a:pPr algn="just">
              <a:defRPr/>
            </a:pPr>
            <a:r>
              <a:rPr lang="es-ES" sz="1400" b="1" i="1" dirty="0">
                <a:solidFill>
                  <a:schemeClr val="bg2">
                    <a:lumMod val="25000"/>
                  </a:schemeClr>
                </a:solidFill>
                <a:latin typeface="Calibri" pitchFamily="34" charset="0"/>
              </a:rPr>
              <a:t>Asimismo, se le informa que sus datos no podrán ser difundidos sin su consentimiento expreso, salvo las excepciones previstas en la Ley.</a:t>
            </a:r>
          </a:p>
          <a:p>
            <a:pPr algn="just">
              <a:defRPr/>
            </a:pPr>
            <a:endParaRPr lang="es-ES" sz="1400" dirty="0">
              <a:solidFill>
                <a:schemeClr val="bg2">
                  <a:lumMod val="25000"/>
                </a:schemeClr>
              </a:solidFill>
              <a:latin typeface="Calibri" pitchFamily="34" charset="0"/>
            </a:endParaRPr>
          </a:p>
          <a:p>
            <a:pPr algn="just">
              <a:defRPr/>
            </a:pPr>
            <a:r>
              <a:rPr lang="es-ES" sz="1400" b="1" i="1" dirty="0">
                <a:solidFill>
                  <a:schemeClr val="bg2">
                    <a:lumMod val="25000"/>
                  </a:schemeClr>
                </a:solidFill>
                <a:latin typeface="Calibri" pitchFamily="34" charset="0"/>
              </a:rPr>
              <a:t>El responsable del Sistema de datos personales es</a:t>
            </a:r>
            <a:r>
              <a:rPr lang="es-ES" sz="1400" i="1" dirty="0">
                <a:solidFill>
                  <a:schemeClr val="bg2">
                    <a:lumMod val="25000"/>
                  </a:schemeClr>
                </a:solidFill>
                <a:latin typeface="Calibri" pitchFamily="34" charset="0"/>
              </a:rPr>
              <a:t> (nombre del responsable), </a:t>
            </a:r>
            <a:r>
              <a:rPr lang="es-ES" sz="1400" b="1" i="1" dirty="0">
                <a:solidFill>
                  <a:schemeClr val="bg2">
                    <a:lumMod val="25000"/>
                  </a:schemeClr>
                </a:solidFill>
                <a:latin typeface="Calibri" pitchFamily="34" charset="0"/>
              </a:rPr>
              <a:t>y la dirección donde podrá ejercer los derechos de acceso, rectificación, cancelación y oposición, así como la revocación del consentimiento es</a:t>
            </a:r>
            <a:r>
              <a:rPr lang="es-ES" sz="1400" i="1" dirty="0">
                <a:solidFill>
                  <a:schemeClr val="bg2">
                    <a:lumMod val="25000"/>
                  </a:schemeClr>
                </a:solidFill>
                <a:latin typeface="Calibri" pitchFamily="34" charset="0"/>
              </a:rPr>
              <a:t> (indicar el domicilio de la Oficina de Información Pública correspondiente)</a:t>
            </a:r>
            <a:r>
              <a:rPr lang="es-ES" sz="1400" b="1" i="1" dirty="0">
                <a:solidFill>
                  <a:schemeClr val="bg2">
                    <a:lumMod val="25000"/>
                  </a:schemeClr>
                </a:solidFill>
                <a:latin typeface="Calibri" pitchFamily="34" charset="0"/>
              </a:rPr>
              <a:t>.</a:t>
            </a:r>
            <a:r>
              <a:rPr lang="es-ES" sz="1400" i="1" dirty="0">
                <a:solidFill>
                  <a:schemeClr val="bg2">
                    <a:lumMod val="25000"/>
                  </a:schemeClr>
                </a:solidFill>
                <a:latin typeface="Calibri" pitchFamily="34" charset="0"/>
              </a:rPr>
              <a:t> </a:t>
            </a:r>
          </a:p>
          <a:p>
            <a:pPr algn="just">
              <a:defRPr/>
            </a:pPr>
            <a:endParaRPr lang="es-ES" sz="1400" dirty="0">
              <a:solidFill>
                <a:schemeClr val="bg2">
                  <a:lumMod val="25000"/>
                </a:schemeClr>
              </a:solidFill>
              <a:latin typeface="Calibri" pitchFamily="34" charset="0"/>
            </a:endParaRPr>
          </a:p>
          <a:p>
            <a:pPr algn="just">
              <a:defRPr/>
            </a:pPr>
            <a:r>
              <a:rPr lang="es-ES" sz="1400" b="1" i="1" dirty="0">
                <a:solidFill>
                  <a:schemeClr val="bg2">
                    <a:lumMod val="25000"/>
                  </a:schemeClr>
                </a:solidFill>
                <a:latin typeface="Calibri" pitchFamily="34" charset="0"/>
              </a:rPr>
              <a:t>El interesado podrá dirigirse al Instituto de Acceso a la Información Pública del Distrito Federal, donde recibirá asesoría sobre los derechos que tutela la Ley de Protección de Datos Personales para el Distrito Federal al teléfono: 5636-4636; correo electrónico: datos.personales@infodf.org.mx o www.infodf.org.mx”</a:t>
            </a:r>
            <a:endParaRPr lang="es-ES" sz="1400" dirty="0">
              <a:solidFill>
                <a:schemeClr val="bg2">
                  <a:lumMod val="25000"/>
                </a:schemeClr>
              </a:solidFill>
              <a:latin typeface="Calibri" pitchFamily="34" charset="0"/>
            </a:endParaRPr>
          </a:p>
          <a:p>
            <a:pPr marL="806450" indent="-444500" algn="just">
              <a:buFont typeface="Arial" pitchFamily="34" charset="0"/>
              <a:buChar char="•"/>
              <a:defRPr/>
            </a:pPr>
            <a:endParaRPr lang="es-MX" sz="1400" dirty="0">
              <a:solidFill>
                <a:schemeClr val="bg2">
                  <a:lumMod val="25000"/>
                </a:schemeClr>
              </a:solidFill>
              <a:latin typeface="Calibri" pitchFamily="34" charset="0"/>
            </a:endParaRPr>
          </a:p>
        </p:txBody>
      </p:sp>
      <p:sp>
        <p:nvSpPr>
          <p:cNvPr id="8" name="7 Flecha curvada hacia arriba"/>
          <p:cNvSpPr/>
          <p:nvPr/>
        </p:nvSpPr>
        <p:spPr>
          <a:xfrm>
            <a:off x="2699792" y="5877272"/>
            <a:ext cx="3672408" cy="648072"/>
          </a:xfrm>
          <a:prstGeom prst="curvedUpArrow">
            <a:avLst>
              <a:gd name="adj1" fmla="val 25000"/>
              <a:gd name="adj2" fmla="val 136915"/>
              <a:gd name="adj3" fmla="val 66153"/>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Tree>
    <p:extLst>
      <p:ext uri="{BB962C8B-B14F-4D97-AF65-F5344CB8AC3E}">
        <p14:creationId xmlns:p14="http://schemas.microsoft.com/office/powerpoint/2010/main" val="41819046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7504" y="197768"/>
            <a:ext cx="792088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b="1" dirty="0" smtClean="0">
                <a:solidFill>
                  <a:schemeClr val="bg1"/>
                </a:solidFill>
                <a:effectLst>
                  <a:outerShdw blurRad="38100" dist="38100" dir="2700000" algn="tl">
                    <a:srgbClr val="000000">
                      <a:alpha val="43137"/>
                    </a:srgbClr>
                  </a:outerShdw>
                </a:effectLst>
              </a:rPr>
              <a:t>Preguntas de validación</a:t>
            </a:r>
            <a:endParaRPr lang="es-MX" b="1" dirty="0">
              <a:solidFill>
                <a:schemeClr val="bg1"/>
              </a:solidFill>
              <a:effectLst>
                <a:outerShdw blurRad="38100" dist="38100" dir="2700000" algn="tl">
                  <a:srgbClr val="000000">
                    <a:alpha val="43137"/>
                  </a:srgbClr>
                </a:outerShdw>
              </a:effectLst>
            </a:endParaRPr>
          </a:p>
        </p:txBody>
      </p:sp>
      <p:sp>
        <p:nvSpPr>
          <p:cNvPr id="3" name="2 Subtítulo"/>
          <p:cNvSpPr txBox="1">
            <a:spLocks/>
          </p:cNvSpPr>
          <p:nvPr/>
        </p:nvSpPr>
        <p:spPr>
          <a:xfrm>
            <a:off x="323528" y="1340768"/>
            <a:ext cx="8424936" cy="4752528"/>
          </a:xfrm>
          <a:prstGeom prst="rect">
            <a:avLst/>
          </a:prstGeom>
        </p:spPr>
        <p:txBody>
          <a:bodyPr>
            <a:normAutofit lnSpcReduction="10000"/>
          </a:bodyPr>
          <a:lstStyle/>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r>
              <a:rPr kumimoji="0" lang="es-ES" sz="1200" b="0" i="0" u="none" strike="noStrike" kern="1200" cap="none" spc="0" normalizeH="0" baseline="0" noProof="0" dirty="0" smtClean="0">
                <a:ln>
                  <a:noFill/>
                </a:ln>
                <a:solidFill>
                  <a:srgbClr val="00112A"/>
                </a:solidFill>
                <a:effectLst/>
                <a:uLnTx/>
                <a:uFillTx/>
                <a:latin typeface="+mn-lt"/>
                <a:ea typeface="+mn-ea"/>
                <a:cs typeface="+mn-cs"/>
              </a:rPr>
              <a:t>¿</a:t>
            </a:r>
            <a:r>
              <a:rPr kumimoji="0" lang="es-ES" sz="1600" b="0" i="0" u="none" strike="noStrike" kern="1200" cap="none" spc="0" normalizeH="0" baseline="0" noProof="0" dirty="0" smtClean="0">
                <a:ln>
                  <a:noFill/>
                </a:ln>
                <a:solidFill>
                  <a:srgbClr val="00112A"/>
                </a:solidFill>
                <a:effectLst/>
                <a:uLnTx/>
                <a:uFillTx/>
                <a:latin typeface="+mn-lt"/>
                <a:ea typeface="+mn-ea"/>
                <a:cs typeface="+mn-cs"/>
              </a:rPr>
              <a:t>El formato con el que se recaban datos personales incluye la leyenda informativa diseñada para cumplir con el deber de información?</a:t>
            </a: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¿En la leyenda se menciona, de manera clara y por su nombre, la existencia de un sistema de datos personales donde serán concentrados los datos entregados por el titular?</a:t>
            </a: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¿Como parte de la leyenda se menciona la finalidad que justifica la recolección de los datos personales. La finalidad coincide con la del sistema descrito en el Registro Electrónico de Sistemas de Datos Personales?</a:t>
            </a: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¿En la leyenda se menciona, de manera clara y por su nombre, la existencia de destinatarios y las razones por las cuales se realizarán cesiones de los datos?</a:t>
            </a: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¿El formato establece, mediante un asterisco y de forma clara, en cuáles preguntas la respuesta es obligatoria o facultativa?</a:t>
            </a: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228600" marR="0" lvl="0" indent="-228600" algn="just" defTabSz="914400" rtl="0" eaLnBrk="1" fontAlgn="auto" latinLnBrk="0" hangingPunct="1">
              <a:lnSpc>
                <a:spcPct val="100000"/>
              </a:lnSpc>
              <a:spcBef>
                <a:spcPct val="20000"/>
              </a:spcBef>
              <a:spcAft>
                <a:spcPts val="0"/>
              </a:spcAft>
              <a:buClr>
                <a:srgbClr val="FF0000"/>
              </a:buClr>
              <a:buSzTx/>
              <a:buFont typeface="+mj-lt"/>
              <a:buAutoNum type="arabicPeriod"/>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¿En la leyenda o el formato se advierte de las consecuencias de la negativa a suministrar datos personales, obligatorios para cumplir con la atribución que provoca el sistema?</a:t>
            </a:r>
          </a:p>
        </p:txBody>
      </p:sp>
    </p:spTree>
    <p:extLst>
      <p:ext uri="{BB962C8B-B14F-4D97-AF65-F5344CB8AC3E}">
        <p14:creationId xmlns:p14="http://schemas.microsoft.com/office/powerpoint/2010/main" val="168950588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323528" y="1268760"/>
            <a:ext cx="8568952" cy="4896544"/>
          </a:xfrm>
          <a:prstGeom prst="rect">
            <a:avLst/>
          </a:prstGeom>
        </p:spPr>
        <p:txBody>
          <a:bodyPr>
            <a:normAutofit fontScale="92500" lnSpcReduction="10000"/>
          </a:bodyPr>
          <a:lstStyle/>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¿En la leyenda o el formato se advierte sobre la posibilidad de que los datos suministrados sean difundidos?</a:t>
            </a: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¿En casos específicos, se solicita el consentimiento expreso del interesado para difundir los datos?</a:t>
            </a: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¿En la leyenda se informa al titular de los datos sobre la capacidad que tiene de ejercer los derechos de acceso, rectificación, cancelación y oposición?</a:t>
            </a: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¿En la leyenda se establece el nombre completo del responsable del sistema de datos personales en donde quedarán inscritos los datos que el titular suministra?</a:t>
            </a: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¿Al recabar datos personales, se informa al titular de los datos sobre su derecho a no proporcionar datos de tipo sensible?</a:t>
            </a: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¿Establece el interés general, o se funda y motiva la razón para el tratamiento de datos de tipo sensible?</a:t>
            </a: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endParaRPr kumimoji="0" lang="es-ES" sz="1600" b="0" i="0" u="none" strike="noStrike" kern="1200" cap="none" spc="0" normalizeH="0" baseline="0" noProof="0" dirty="0" smtClean="0">
              <a:ln>
                <a:noFill/>
              </a:ln>
              <a:solidFill>
                <a:srgbClr val="00112A"/>
              </a:solidFill>
              <a:effectLst/>
              <a:uLnTx/>
              <a:uFillTx/>
              <a:latin typeface="+mn-lt"/>
              <a:ea typeface="+mn-ea"/>
              <a:cs typeface="+mn-cs"/>
            </a:endParaRPr>
          </a:p>
          <a:p>
            <a:pPr marL="355600" marR="0" lvl="0" indent="-355600" algn="just" defTabSz="914400" rtl="0" eaLnBrk="1" fontAlgn="auto" latinLnBrk="0" hangingPunct="1">
              <a:lnSpc>
                <a:spcPct val="100000"/>
              </a:lnSpc>
              <a:spcBef>
                <a:spcPct val="20000"/>
              </a:spcBef>
              <a:spcAft>
                <a:spcPts val="0"/>
              </a:spcAft>
              <a:buClr>
                <a:srgbClr val="FF0000"/>
              </a:buClr>
              <a:buSzTx/>
              <a:buFont typeface="+mj-lt"/>
              <a:buAutoNum type="arabicPeriod" startAt="7"/>
              <a:tabLst/>
              <a:defRPr/>
            </a:pPr>
            <a:r>
              <a:rPr kumimoji="0" lang="es-ES" sz="1600" b="0" i="0" u="none" strike="noStrike" kern="1200" cap="none" spc="0" normalizeH="0" baseline="0" noProof="0" dirty="0" smtClean="0">
                <a:ln>
                  <a:noFill/>
                </a:ln>
                <a:solidFill>
                  <a:srgbClr val="00112A"/>
                </a:solidFill>
                <a:effectLst/>
                <a:uLnTx/>
                <a:uFillTx/>
                <a:latin typeface="+mn-lt"/>
                <a:ea typeface="+mn-ea"/>
                <a:cs typeface="+mn-cs"/>
              </a:rPr>
              <a:t> ¿En los casos en que los datos personales sean utilizados con fines estadísticos o históricos, la captura de los datos se realiza de tal forma que pueden ser disociados?</a:t>
            </a: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startAt="7"/>
              <a:tabLst/>
              <a:defRPr/>
            </a:pPr>
            <a:endParaRPr kumimoji="0" lang="es-E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1 Título"/>
          <p:cNvSpPr txBox="1">
            <a:spLocks/>
          </p:cNvSpPr>
          <p:nvPr/>
        </p:nvSpPr>
        <p:spPr>
          <a:xfrm>
            <a:off x="107504" y="197768"/>
            <a:ext cx="792088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b="1" dirty="0" smtClean="0">
                <a:solidFill>
                  <a:schemeClr val="bg1"/>
                </a:solidFill>
                <a:effectLst>
                  <a:outerShdw blurRad="38100" dist="38100" dir="2700000" algn="tl">
                    <a:srgbClr val="000000">
                      <a:alpha val="43137"/>
                    </a:srgbClr>
                  </a:outerShdw>
                </a:effectLst>
              </a:rPr>
              <a:t>Preguntas de validación</a:t>
            </a:r>
            <a:endParaRPr lang="es-MX"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51282" y="2562473"/>
            <a:ext cx="5285214" cy="2018655"/>
          </a:xfrm>
        </p:spPr>
        <p:txBody>
          <a:bodyPr>
            <a:noAutofit/>
          </a:bodyPr>
          <a:lstStyle/>
          <a:p>
            <a:r>
              <a:rPr lang="es-MX" sz="5400" b="1" dirty="0" smtClean="0"/>
              <a:t>Durante el tratamiento de los datos</a:t>
            </a:r>
            <a:endParaRPr lang="es-MX" sz="5400" b="1" dirty="0"/>
          </a:p>
        </p:txBody>
      </p:sp>
      <p:sp>
        <p:nvSpPr>
          <p:cNvPr id="4" name="3 CuadroTexto"/>
          <p:cNvSpPr txBox="1"/>
          <p:nvPr/>
        </p:nvSpPr>
        <p:spPr>
          <a:xfrm>
            <a:off x="251520" y="1718226"/>
            <a:ext cx="3565400" cy="3770263"/>
          </a:xfrm>
          <a:prstGeom prst="rect">
            <a:avLst/>
          </a:prstGeom>
          <a:noFill/>
        </p:spPr>
        <p:txBody>
          <a:bodyPr wrap="none" rtlCol="0">
            <a:spAutoFit/>
          </a:bodyPr>
          <a:lstStyle/>
          <a:p>
            <a:r>
              <a:rPr lang="es-MX" sz="23900" b="1" dirty="0" smtClean="0">
                <a:solidFill>
                  <a:srgbClr val="93117E"/>
                </a:solidFill>
              </a:rPr>
              <a:t>3</a:t>
            </a:r>
            <a:r>
              <a:rPr lang="es-MX" sz="8000" b="1" dirty="0" smtClean="0">
                <a:solidFill>
                  <a:srgbClr val="93117E"/>
                </a:solidFill>
              </a:rPr>
              <a:t>.</a:t>
            </a:r>
            <a:r>
              <a:rPr lang="es-MX" sz="23900" b="1" dirty="0" smtClean="0">
                <a:solidFill>
                  <a:srgbClr val="93117E"/>
                </a:solidFill>
              </a:rPr>
              <a:t>3</a:t>
            </a:r>
            <a:endParaRPr lang="es-MX" sz="23900" b="1" dirty="0">
              <a:solidFill>
                <a:srgbClr val="93117E"/>
              </a:solidFill>
            </a:endParaRPr>
          </a:p>
        </p:txBody>
      </p:sp>
    </p:spTree>
    <p:extLst>
      <p:ext uri="{BB962C8B-B14F-4D97-AF65-F5344CB8AC3E}">
        <p14:creationId xmlns:p14="http://schemas.microsoft.com/office/powerpoint/2010/main" val="6988586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496" y="-27384"/>
            <a:ext cx="7776864" cy="1200329"/>
          </a:xfrm>
          <a:prstGeom prst="rect">
            <a:avLst/>
          </a:prstGeom>
          <a:noFill/>
        </p:spPr>
        <p:txBody>
          <a:bodyPr wrap="square" rtlCol="0">
            <a:spAutoFit/>
          </a:bodyPr>
          <a:lstStyle/>
          <a:p>
            <a:r>
              <a:rPr lang="es-MX" sz="2400" b="1" dirty="0" smtClean="0">
                <a:solidFill>
                  <a:schemeClr val="bg1"/>
                </a:solidFill>
                <a:effectLst>
                  <a:outerShdw blurRad="38100" dist="38100" dir="2700000" algn="tl">
                    <a:srgbClr val="000000">
                      <a:alpha val="43137"/>
                    </a:srgbClr>
                  </a:outerShdw>
                </a:effectLst>
                <a:latin typeface="+mj-lt"/>
              </a:rPr>
              <a:t>Categoría de Datos Personales</a:t>
            </a:r>
          </a:p>
          <a:p>
            <a:r>
              <a:rPr lang="es-MX" sz="2400" b="1" dirty="0" smtClean="0">
                <a:solidFill>
                  <a:schemeClr val="bg1"/>
                </a:solidFill>
                <a:effectLst>
                  <a:outerShdw blurRad="38100" dist="38100" dir="2700000" algn="tl">
                    <a:srgbClr val="000000">
                      <a:alpha val="43137"/>
                    </a:srgbClr>
                  </a:outerShdw>
                </a:effectLst>
                <a:latin typeface="+mj-lt"/>
              </a:rPr>
              <a:t> (numeral 5 de los lineamientos de la Ley de Protección de Datos Personales  del Distrito Federal)</a:t>
            </a:r>
            <a:endParaRPr lang="es-ES" sz="2400" b="1" dirty="0">
              <a:solidFill>
                <a:schemeClr val="bg1"/>
              </a:solidFill>
              <a:effectLst>
                <a:outerShdw blurRad="38100" dist="38100" dir="2700000" algn="tl">
                  <a:srgbClr val="000000">
                    <a:alpha val="43137"/>
                  </a:srgbClr>
                </a:outerShdw>
              </a:effectLst>
              <a:latin typeface="+mj-lt"/>
            </a:endParaRPr>
          </a:p>
        </p:txBody>
      </p:sp>
      <p:sp>
        <p:nvSpPr>
          <p:cNvPr id="3" name="2 CuadroTexto"/>
          <p:cNvSpPr txBox="1"/>
          <p:nvPr/>
        </p:nvSpPr>
        <p:spPr>
          <a:xfrm>
            <a:off x="3347864" y="1196752"/>
            <a:ext cx="5616624" cy="5493812"/>
          </a:xfrm>
          <a:prstGeom prst="rect">
            <a:avLst/>
          </a:prstGeom>
          <a:noFill/>
        </p:spPr>
        <p:txBody>
          <a:bodyPr wrap="square" rtlCol="0">
            <a:spAutoFit/>
          </a:bodyPr>
          <a:lstStyle/>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identificativos.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electrónicos.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laborales.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patrimoniales.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sobre procedimientos administrativos y/o jurisdiccionales.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académicos.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de tránsito y movimientos migratorios.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sobre la salud.</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biométricos.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especialmente protegidos (sensibles).</a:t>
            </a:r>
          </a:p>
          <a:p>
            <a:pPr marL="354013" indent="-354013">
              <a:lnSpc>
                <a:spcPct val="150000"/>
              </a:lnSpc>
              <a:buClr>
                <a:srgbClr val="FF0000"/>
              </a:buClr>
              <a:buFont typeface="Wingdings" pitchFamily="2" charset="2"/>
              <a:buChar char="ü"/>
            </a:pPr>
            <a:r>
              <a:rPr lang="es-MX" dirty="0" smtClean="0">
                <a:effectLst>
                  <a:outerShdw blurRad="38100" dist="38100" dir="2700000" algn="tl">
                    <a:srgbClr val="000000">
                      <a:alpha val="43137"/>
                    </a:srgbClr>
                  </a:outerShdw>
                </a:effectLst>
              </a:rPr>
              <a:t>Datos personales de naturaleza pública.</a:t>
            </a:r>
          </a:p>
          <a:p>
            <a:pPr marL="354013" indent="-354013">
              <a:lnSpc>
                <a:spcPct val="150000"/>
              </a:lnSpc>
              <a:buClr>
                <a:srgbClr val="FF0000"/>
              </a:buClr>
              <a:buFont typeface="Wingdings" pitchFamily="2" charset="2"/>
              <a:buChar char="ü"/>
            </a:pPr>
            <a:r>
              <a:rPr lang="es-MX" b="1" dirty="0" smtClean="0">
                <a:effectLst>
                  <a:outerShdw blurRad="38100" dist="38100" dir="2700000" algn="tl">
                    <a:srgbClr val="000000">
                      <a:alpha val="43137"/>
                    </a:srgbClr>
                  </a:outerShdw>
                </a:effectLst>
              </a:rPr>
              <a:t>Datos sobre la vida afectiva y familiar.</a:t>
            </a:r>
            <a:endParaRPr lang="es-ES"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5301208"/>
            <a:ext cx="59046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a:xfrm>
            <a:off x="457200" y="1340768"/>
            <a:ext cx="6419056" cy="4824535"/>
          </a:xfrm>
        </p:spPr>
        <p:txBody>
          <a:bodyPr>
            <a:noAutofit/>
          </a:bodyPr>
          <a:lstStyle/>
          <a:p>
            <a:pPr lvl="0" algn="just">
              <a:spcAft>
                <a:spcPts val="1200"/>
              </a:spcAft>
              <a:buNone/>
            </a:pPr>
            <a:r>
              <a:rPr lang="es-MX" sz="1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En </a:t>
            </a:r>
            <a:r>
              <a:rPr lang="es-MX" sz="1800" b="1" dirty="0">
                <a:solidFill>
                  <a:srgbClr val="C00000"/>
                </a:solidFill>
                <a:effectLst>
                  <a:outerShdw blurRad="38100" dist="38100" dir="2700000" algn="tl">
                    <a:srgbClr val="000000">
                      <a:alpha val="43137"/>
                    </a:srgbClr>
                  </a:outerShdw>
                </a:effectLst>
                <a:latin typeface="Arial" pitchFamily="34" charset="0"/>
                <a:cs typeface="Arial" pitchFamily="34" charset="0"/>
              </a:rPr>
              <a:t>cuanto al tratamiento de los datos </a:t>
            </a:r>
            <a:r>
              <a:rPr lang="es-MX" sz="1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personales</a:t>
            </a:r>
          </a:p>
          <a:p>
            <a:pPr lvl="0" algn="just">
              <a:spcAft>
                <a:spcPts val="1200"/>
              </a:spcAft>
              <a:buNone/>
            </a:pPr>
            <a:endParaRPr lang="es-MX" sz="1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just">
              <a:spcAft>
                <a:spcPts val="1200"/>
              </a:spcAft>
              <a:buClr>
                <a:srgbClr val="C00000"/>
              </a:buClr>
              <a:buFont typeface="Wingdings" pitchFamily="2" charset="2"/>
              <a:buChar char="ü"/>
            </a:pPr>
            <a:r>
              <a:rPr lang="es-MX" sz="1800" dirty="0" smtClean="0">
                <a:latin typeface="Arial" pitchFamily="34" charset="0"/>
                <a:cs typeface="Arial" pitchFamily="34" charset="0"/>
              </a:rPr>
              <a:t>Decidir </a:t>
            </a:r>
            <a:r>
              <a:rPr lang="es-MX" sz="1800" dirty="0">
                <a:latin typeface="Arial" pitchFamily="34" charset="0"/>
                <a:cs typeface="Arial" pitchFamily="34" charset="0"/>
              </a:rPr>
              <a:t>sobre la finalidad, contenido y uso del tratamiento del sistema de datos personales (artículo 22, LPDPDF).</a:t>
            </a:r>
          </a:p>
          <a:p>
            <a:pPr algn="just">
              <a:spcAft>
                <a:spcPts val="1200"/>
              </a:spcAft>
              <a:buClr>
                <a:srgbClr val="C00000"/>
              </a:buClr>
              <a:buFont typeface="Wingdings" pitchFamily="2" charset="2"/>
              <a:buChar char="ü"/>
            </a:pPr>
            <a:r>
              <a:rPr lang="es-MX" sz="1800" dirty="0" smtClean="0">
                <a:latin typeface="Arial" pitchFamily="34" charset="0"/>
                <a:cs typeface="Arial" pitchFamily="34" charset="0"/>
              </a:rPr>
              <a:t>Modificar los sistemas de datos personales;</a:t>
            </a:r>
          </a:p>
          <a:p>
            <a:pPr algn="just">
              <a:spcAft>
                <a:spcPts val="1200"/>
              </a:spcAft>
              <a:buClr>
                <a:srgbClr val="C00000"/>
              </a:buClr>
              <a:buFont typeface="Wingdings" pitchFamily="2" charset="2"/>
              <a:buChar char="ü"/>
            </a:pPr>
            <a:r>
              <a:rPr lang="es-MX" sz="1800" dirty="0" smtClean="0">
                <a:latin typeface="Arial" pitchFamily="34" charset="0"/>
                <a:cs typeface="Arial" pitchFamily="34" charset="0"/>
              </a:rPr>
              <a:t>Actualizar la información en el RESDP;</a:t>
            </a:r>
          </a:p>
          <a:p>
            <a:pPr algn="just">
              <a:spcAft>
                <a:spcPts val="1200"/>
              </a:spcAft>
              <a:buClr>
                <a:srgbClr val="C00000"/>
              </a:buClr>
              <a:buFont typeface="Wingdings" pitchFamily="2" charset="2"/>
              <a:buChar char="ü"/>
            </a:pPr>
            <a:r>
              <a:rPr lang="es-MX" sz="1800" dirty="0" smtClean="0">
                <a:latin typeface="Arial" pitchFamily="34" charset="0"/>
                <a:cs typeface="Arial" pitchFamily="34" charset="0"/>
              </a:rPr>
              <a:t>Suprimir </a:t>
            </a:r>
            <a:r>
              <a:rPr lang="es-MX" sz="1800" dirty="0">
                <a:latin typeface="Arial" pitchFamily="34" charset="0"/>
                <a:cs typeface="Arial" pitchFamily="34" charset="0"/>
              </a:rPr>
              <a:t>los sistemas de datos personales una vez concluidos sus plazos legales de conservación (artículo 19, LPDPDF</a:t>
            </a:r>
            <a:r>
              <a:rPr lang="es-MX" sz="1800" dirty="0" smtClean="0">
                <a:latin typeface="Arial" pitchFamily="34" charset="0"/>
                <a:cs typeface="Arial" pitchFamily="34" charset="0"/>
              </a:rPr>
              <a:t>);</a:t>
            </a:r>
          </a:p>
          <a:p>
            <a:pPr algn="just">
              <a:spcAft>
                <a:spcPts val="1200"/>
              </a:spcAft>
              <a:buClr>
                <a:srgbClr val="C00000"/>
              </a:buClr>
              <a:buFont typeface="Wingdings" pitchFamily="2" charset="2"/>
              <a:buChar char="ü"/>
            </a:pPr>
            <a:endParaRPr lang="es-MX" sz="1800" dirty="0" smtClean="0">
              <a:latin typeface="Arial" pitchFamily="34" charset="0"/>
              <a:cs typeface="Arial" pitchFamily="34" charset="0"/>
            </a:endParaRPr>
          </a:p>
          <a:p>
            <a:pPr algn="just">
              <a:spcAft>
                <a:spcPts val="1200"/>
              </a:spcAft>
              <a:buClr>
                <a:srgbClr val="C00000"/>
              </a:buClr>
              <a:buFont typeface="Wingdings" pitchFamily="2" charset="2"/>
              <a:buChar char="ü"/>
            </a:pPr>
            <a:r>
              <a:rPr lang="es-MX" sz="1800" b="1" dirty="0">
                <a:solidFill>
                  <a:schemeClr val="bg1"/>
                </a:solidFill>
                <a:latin typeface="Arial" pitchFamily="34" charset="0"/>
                <a:cs typeface="Arial" pitchFamily="34" charset="0"/>
              </a:rPr>
              <a:t> Asegurar niveles de protección y </a:t>
            </a:r>
            <a:r>
              <a:rPr lang="es-MX" sz="1800" b="1" dirty="0" smtClean="0">
                <a:solidFill>
                  <a:schemeClr val="bg1"/>
                </a:solidFill>
                <a:latin typeface="Arial" pitchFamily="34" charset="0"/>
                <a:cs typeface="Arial" pitchFamily="34" charset="0"/>
              </a:rPr>
              <a:t>seguridad</a:t>
            </a:r>
            <a:endParaRPr lang="es-MX" sz="1800" b="1" dirty="0">
              <a:solidFill>
                <a:schemeClr val="bg1"/>
              </a:solidFill>
              <a:latin typeface="Arial" pitchFamily="34" charset="0"/>
              <a:cs typeface="Arial" pitchFamily="34" charset="0"/>
            </a:endParaRPr>
          </a:p>
        </p:txBody>
      </p:sp>
      <p:sp>
        <p:nvSpPr>
          <p:cNvPr id="4" name="1 Título"/>
          <p:cNvSpPr txBox="1">
            <a:spLocks/>
          </p:cNvSpPr>
          <p:nvPr/>
        </p:nvSpPr>
        <p:spPr>
          <a:xfrm>
            <a:off x="395536" y="-171400"/>
            <a:ext cx="792088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Obligaciones de los Entes Públicos</a:t>
            </a:r>
            <a:endParaRPr kumimoji="0" lang="es-MX"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3074" name="Picture 2" descr="C:\Users\Gabriela Montes\Desktop\datos personales\imagesCAHUART8.jpg"/>
          <p:cNvPicPr>
            <a:picLocks noChangeAspect="1" noChangeArrowheads="1"/>
          </p:cNvPicPr>
          <p:nvPr/>
        </p:nvPicPr>
        <p:blipFill>
          <a:blip r:embed="rId3" cstate="print">
            <a:clrChange>
              <a:clrFrom>
                <a:srgbClr val="F7F4ED"/>
              </a:clrFrom>
              <a:clrTo>
                <a:srgbClr val="F7F4ED">
                  <a:alpha val="0"/>
                </a:srgbClr>
              </a:clrTo>
            </a:clrChange>
          </a:blip>
          <a:srcRect/>
          <a:stretch>
            <a:fillRect/>
          </a:stretch>
        </p:blipFill>
        <p:spPr bwMode="auto">
          <a:xfrm>
            <a:off x="6876256" y="1484784"/>
            <a:ext cx="2090167" cy="2114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C:\Users\Gabriela Montes\Desktop\datos personales\candado.png"/>
          <p:cNvPicPr>
            <a:picLocks noChangeAspect="1" noChangeArrowheads="1"/>
          </p:cNvPicPr>
          <p:nvPr/>
        </p:nvPicPr>
        <p:blipFill>
          <a:blip r:embed="rId4" cstate="print"/>
          <a:srcRect/>
          <a:stretch>
            <a:fillRect/>
          </a:stretch>
        </p:blipFill>
        <p:spPr bwMode="auto">
          <a:xfrm>
            <a:off x="7092280" y="3068960"/>
            <a:ext cx="1800200" cy="1728192"/>
          </a:xfrm>
          <a:prstGeom prst="rect">
            <a:avLst/>
          </a:prstGeom>
          <a:ln>
            <a:noFill/>
          </a:ln>
          <a:effectLst>
            <a:outerShdw blurRad="292100" dist="139700" dir="2700000" algn="tl" rotWithShape="0">
              <a:srgbClr val="333333">
                <a:alpha val="65000"/>
              </a:srgbClr>
            </a:outerShdw>
          </a:effectLst>
        </p:spPr>
      </p:pic>
      <p:pic>
        <p:nvPicPr>
          <p:cNvPr id="3077" name="Picture 5" descr="C:\Users\Gabriela Montes\Desktop\datos personales\imagesCAG48MEB.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31833" y="4509120"/>
            <a:ext cx="1512167" cy="1872208"/>
          </a:xfrm>
          <a:prstGeom prst="rect">
            <a:avLst/>
          </a:prstGeom>
          <a:noFill/>
        </p:spPr>
      </p:pic>
    </p:spTree>
    <p:extLst>
      <p:ext uri="{BB962C8B-B14F-4D97-AF65-F5344CB8AC3E}">
        <p14:creationId xmlns:p14="http://schemas.microsoft.com/office/powerpoint/2010/main" val="18197689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Medidas de Seguridad</a:t>
            </a:r>
            <a:endParaRPr lang="es-ES" dirty="0"/>
          </a:p>
        </p:txBody>
      </p:sp>
      <p:sp>
        <p:nvSpPr>
          <p:cNvPr id="4" name="3 CuadroTexto"/>
          <p:cNvSpPr txBox="1"/>
          <p:nvPr/>
        </p:nvSpPr>
        <p:spPr>
          <a:xfrm>
            <a:off x="251520" y="1556792"/>
            <a:ext cx="6048672" cy="3416320"/>
          </a:xfrm>
          <a:prstGeom prst="rect">
            <a:avLst/>
          </a:prstGeom>
          <a:noFill/>
        </p:spPr>
        <p:txBody>
          <a:bodyPr wrap="square" rtlCol="0">
            <a:spAutoFit/>
          </a:bodyPr>
          <a:lstStyle/>
          <a:p>
            <a:r>
              <a:rPr lang="es-MX" sz="2400" dirty="0" smtClean="0"/>
              <a:t>Las medidas de seguridad se dividen en técnica y organizativa para garantizar la confidencialidad, frente a su:</a:t>
            </a:r>
          </a:p>
          <a:p>
            <a:pPr>
              <a:buClr>
                <a:srgbClr val="FF0000"/>
              </a:buClr>
              <a:buFont typeface="Wingdings" pitchFamily="2" charset="2"/>
              <a:buChar char="Ø"/>
            </a:pPr>
            <a:endParaRPr lang="es-MX" sz="2400" dirty="0" smtClean="0"/>
          </a:p>
          <a:p>
            <a:pPr>
              <a:buClr>
                <a:srgbClr val="FF0000"/>
              </a:buClr>
              <a:buFont typeface="Wingdings" pitchFamily="2" charset="2"/>
              <a:buChar char="Ø"/>
            </a:pPr>
            <a:r>
              <a:rPr lang="es-MX" sz="2400" dirty="0" smtClean="0"/>
              <a:t>Alteración.</a:t>
            </a:r>
          </a:p>
          <a:p>
            <a:pPr>
              <a:buClr>
                <a:srgbClr val="FF0000"/>
              </a:buClr>
              <a:buFont typeface="Wingdings" pitchFamily="2" charset="2"/>
              <a:buChar char="Ø"/>
            </a:pPr>
            <a:r>
              <a:rPr lang="es-MX" sz="2400" dirty="0" smtClean="0"/>
              <a:t>Pérdida.</a:t>
            </a:r>
          </a:p>
          <a:p>
            <a:pPr>
              <a:buClr>
                <a:srgbClr val="FF0000"/>
              </a:buClr>
              <a:buFont typeface="Wingdings" pitchFamily="2" charset="2"/>
              <a:buChar char="Ø"/>
            </a:pPr>
            <a:r>
              <a:rPr lang="es-MX" sz="2400" dirty="0" smtClean="0"/>
              <a:t>Transmisión.</a:t>
            </a:r>
          </a:p>
          <a:p>
            <a:pPr>
              <a:buClr>
                <a:srgbClr val="FF0000"/>
              </a:buClr>
              <a:buFont typeface="Wingdings" pitchFamily="2" charset="2"/>
              <a:buChar char="Ø"/>
            </a:pPr>
            <a:r>
              <a:rPr lang="es-MX" sz="2400" dirty="0" smtClean="0"/>
              <a:t>Y acceso no autorizado.</a:t>
            </a:r>
          </a:p>
          <a:p>
            <a:pPr>
              <a:buClr>
                <a:srgbClr val="FF0000"/>
              </a:buClr>
              <a:buFont typeface="Wingdings" pitchFamily="2" charset="2"/>
              <a:buChar char="Ø"/>
            </a:pPr>
            <a:endParaRPr lang="es-MX" sz="2400" dirty="0" smtClean="0"/>
          </a:p>
        </p:txBody>
      </p:sp>
      <p:pic>
        <p:nvPicPr>
          <p:cNvPr id="5" name="Picture 3" descr="E:\datos personales\imagesCABWJPYA.jpg"/>
          <p:cNvPicPr>
            <a:picLocks noChangeAspect="1" noChangeArrowheads="1"/>
          </p:cNvPicPr>
          <p:nvPr/>
        </p:nvPicPr>
        <p:blipFill>
          <a:blip r:embed="rId3" cstate="print"/>
          <a:srcRect/>
          <a:stretch>
            <a:fillRect/>
          </a:stretch>
        </p:blipFill>
        <p:spPr bwMode="auto">
          <a:xfrm>
            <a:off x="3635896" y="4581128"/>
            <a:ext cx="2313236" cy="1913131"/>
          </a:xfrm>
          <a:prstGeom prst="rect">
            <a:avLst/>
          </a:prstGeom>
          <a:ln>
            <a:noFill/>
          </a:ln>
          <a:effectLst>
            <a:outerShdw blurRad="292100" dist="139700" dir="2700000" algn="tl" rotWithShape="0">
              <a:srgbClr val="333333">
                <a:alpha val="65000"/>
              </a:srgbClr>
            </a:outerShdw>
          </a:effectLst>
        </p:spPr>
      </p:pic>
      <p:pic>
        <p:nvPicPr>
          <p:cNvPr id="6" name="Picture 2" descr="E:\datos personales\imagesCAQ2X6JL.jpg"/>
          <p:cNvPicPr>
            <a:picLocks noChangeAspect="1" noChangeArrowheads="1"/>
          </p:cNvPicPr>
          <p:nvPr/>
        </p:nvPicPr>
        <p:blipFill>
          <a:blip r:embed="rId4" cstate="print"/>
          <a:srcRect/>
          <a:stretch>
            <a:fillRect/>
          </a:stretch>
        </p:blipFill>
        <p:spPr bwMode="auto">
          <a:xfrm>
            <a:off x="6228184" y="2204864"/>
            <a:ext cx="2518012" cy="1872208"/>
          </a:xfrm>
          <a:prstGeom prst="rect">
            <a:avLst/>
          </a:prstGeom>
          <a:ln>
            <a:noFill/>
          </a:ln>
          <a:effectLst>
            <a:outerShdw blurRad="292100" dist="139700" dir="2700000" algn="tl" rotWithShape="0">
              <a:srgbClr val="333333">
                <a:alpha val="65000"/>
              </a:srgbClr>
            </a:outerShdw>
          </a:effectLst>
        </p:spPr>
      </p:pic>
      <p:pic>
        <p:nvPicPr>
          <p:cNvPr id="7" name="Picture 4" descr="E:\datos personales\imagesCAML45M8.jpg"/>
          <p:cNvPicPr>
            <a:picLocks noChangeAspect="1" noChangeArrowheads="1"/>
          </p:cNvPicPr>
          <p:nvPr/>
        </p:nvPicPr>
        <p:blipFill>
          <a:blip r:embed="rId5" cstate="print"/>
          <a:srcRect/>
          <a:stretch>
            <a:fillRect/>
          </a:stretch>
        </p:blipFill>
        <p:spPr bwMode="auto">
          <a:xfrm>
            <a:off x="827584" y="4941168"/>
            <a:ext cx="1948129" cy="13681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Seguridad:</a:t>
            </a:r>
            <a:endParaRPr lang="es-ES" dirty="0"/>
          </a:p>
        </p:txBody>
      </p:sp>
      <p:sp>
        <p:nvSpPr>
          <p:cNvPr id="4" name="3 Rectángulo"/>
          <p:cNvSpPr/>
          <p:nvPr/>
        </p:nvSpPr>
        <p:spPr>
          <a:xfrm>
            <a:off x="323528" y="1340768"/>
            <a:ext cx="8424936" cy="4486100"/>
          </a:xfrm>
          <a:prstGeom prst="rect">
            <a:avLst/>
          </a:prstGeom>
        </p:spPr>
        <p:txBody>
          <a:bodyPr wrap="square">
            <a:spAutoFit/>
          </a:bodyPr>
          <a:lstStyle/>
          <a:p>
            <a:pPr algn="just">
              <a:lnSpc>
                <a:spcPct val="150000"/>
              </a:lnSpc>
              <a:buClr>
                <a:srgbClr val="FF0000"/>
              </a:buClr>
              <a:buFont typeface="Wingdings" pitchFamily="2" charset="2"/>
              <a:buChar char="Ø"/>
            </a:pPr>
            <a:r>
              <a:rPr lang="es-MX" sz="1600" b="1" dirty="0" smtClean="0"/>
              <a:t>Física: </a:t>
            </a:r>
            <a:r>
              <a:rPr lang="es-MX" sz="1600" dirty="0" smtClean="0"/>
              <a:t> toda medida orientada a la protección de instalaciones equipos, soportes o sistemas de datos para la prevención de riesgos por caso fortuito o causas de fuerza mayor.</a:t>
            </a:r>
          </a:p>
          <a:p>
            <a:pPr algn="just">
              <a:lnSpc>
                <a:spcPct val="150000"/>
              </a:lnSpc>
              <a:buClr>
                <a:srgbClr val="FF0000"/>
              </a:buClr>
              <a:buFont typeface="Wingdings" pitchFamily="2" charset="2"/>
              <a:buChar char="Ø"/>
            </a:pPr>
            <a:r>
              <a:rPr lang="es-MX" sz="1600" b="1" dirty="0" smtClean="0"/>
              <a:t>Lógica: </a:t>
            </a:r>
            <a:r>
              <a:rPr lang="es-MX" sz="1600" dirty="0" smtClean="0"/>
              <a:t>Permiten la identificación y autentificación de las personas o usuarios autorizados para el tratamiento de los datos personales de acuerdo con su función.</a:t>
            </a:r>
          </a:p>
          <a:p>
            <a:pPr>
              <a:lnSpc>
                <a:spcPct val="150000"/>
              </a:lnSpc>
              <a:buClr>
                <a:srgbClr val="FF0000"/>
              </a:buClr>
              <a:buFont typeface="Wingdings" pitchFamily="2" charset="2"/>
              <a:buChar char="Ø"/>
            </a:pPr>
            <a:r>
              <a:rPr lang="es-MX" sz="1600" b="1" dirty="0" smtClean="0"/>
              <a:t>Desarrollo y aplicaciones:</a:t>
            </a:r>
            <a:r>
              <a:rPr lang="es-MX" sz="1600" dirty="0" smtClean="0"/>
              <a:t> Corresponde a las autorizaciones con las que deberá contar la creación o tratamiento de datos personales, según su importancia, previniendo la participación de usuarios, la separación de entornos, la metodología.</a:t>
            </a:r>
          </a:p>
          <a:p>
            <a:pPr>
              <a:lnSpc>
                <a:spcPct val="150000"/>
              </a:lnSpc>
              <a:buClr>
                <a:srgbClr val="FF0000"/>
              </a:buClr>
              <a:buFont typeface="Wingdings" pitchFamily="2" charset="2"/>
              <a:buChar char="Ø"/>
            </a:pPr>
            <a:r>
              <a:rPr lang="es-MX" sz="1600" b="1" dirty="0" smtClean="0"/>
              <a:t>Cifrado:</a:t>
            </a:r>
            <a:r>
              <a:rPr lang="es-MX" sz="1600" dirty="0" smtClean="0"/>
              <a:t> implementación de algoritmos, claves contraseñas, así como dispositivos concretos de protección que garanticen la integridad y confidencialidad de la información.</a:t>
            </a:r>
          </a:p>
          <a:p>
            <a:pPr>
              <a:lnSpc>
                <a:spcPct val="150000"/>
              </a:lnSpc>
              <a:buClr>
                <a:srgbClr val="FF0000"/>
              </a:buClr>
              <a:buFont typeface="Wingdings" pitchFamily="2" charset="2"/>
              <a:buChar char="Ø"/>
            </a:pPr>
            <a:r>
              <a:rPr lang="es-MX" sz="1600" b="1" dirty="0" smtClean="0"/>
              <a:t>Comunicaciones y redes: </a:t>
            </a:r>
            <a:r>
              <a:rPr lang="es-MX" sz="1600" dirty="0" smtClean="0"/>
              <a:t>Restricciones preventivas y/o de riesgo que deberá observar los usuarios de datos o sistemas de datos personales para acceder a dominios o cargar programas autorizados, así como para el manejo de telecomunicaciones.</a:t>
            </a:r>
            <a:endParaRPr lang="es-ES" sz="1600" b="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Niveles de Seguridad</a:t>
            </a:r>
            <a:endParaRPr lang="es-ES" dirty="0"/>
          </a:p>
        </p:txBody>
      </p:sp>
      <p:graphicFrame>
        <p:nvGraphicFramePr>
          <p:cNvPr id="4" name="3 Diagrama"/>
          <p:cNvGraphicFramePr/>
          <p:nvPr/>
        </p:nvGraphicFramePr>
        <p:xfrm>
          <a:off x="323528" y="1340768"/>
          <a:ext cx="84969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323528" y="1340768"/>
            <a:ext cx="2304256" cy="12241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b="1" dirty="0" smtClean="0">
                <a:effectLst>
                  <a:outerShdw blurRad="38100" dist="38100" dir="2700000" algn="tl">
                    <a:srgbClr val="000000">
                      <a:alpha val="43137"/>
                    </a:srgbClr>
                  </a:outerShdw>
                </a:effectLst>
              </a:rPr>
              <a:t>Datos identificativos.</a:t>
            </a:r>
          </a:p>
          <a:p>
            <a:pPr algn="ctr"/>
            <a:r>
              <a:rPr lang="es-ES" b="1" dirty="0" smtClean="0">
                <a:effectLst>
                  <a:outerShdw blurRad="38100" dist="38100" dir="2700000" algn="tl">
                    <a:srgbClr val="000000">
                      <a:alpha val="43137"/>
                    </a:srgbClr>
                  </a:outerShdw>
                </a:effectLst>
              </a:rPr>
              <a:t>Datos electrónicos. Datos laborales</a:t>
            </a:r>
          </a:p>
        </p:txBody>
      </p:sp>
      <p:sp>
        <p:nvSpPr>
          <p:cNvPr id="6" name="5 Rectángulo redondeado"/>
          <p:cNvSpPr/>
          <p:nvPr/>
        </p:nvSpPr>
        <p:spPr>
          <a:xfrm>
            <a:off x="3995936" y="4941168"/>
            <a:ext cx="2664296" cy="16561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Datos de tránsito y movimientos migratorios.</a:t>
            </a:r>
          </a:p>
          <a:p>
            <a:pPr algn="ctr"/>
            <a:r>
              <a:rPr lang="es-ES" sz="1400" b="1" dirty="0" smtClean="0">
                <a:effectLst>
                  <a:outerShdw blurRad="38100" dist="38100" dir="2700000" algn="tl">
                    <a:srgbClr val="000000">
                      <a:alpha val="43137"/>
                    </a:srgbClr>
                  </a:outerShdw>
                </a:effectLst>
              </a:rPr>
              <a:t>Datos académicos.</a:t>
            </a:r>
          </a:p>
          <a:p>
            <a:pPr algn="ctr"/>
            <a:r>
              <a:rPr lang="es-ES" sz="1400" b="1" dirty="0" smtClean="0">
                <a:effectLst>
                  <a:outerShdw blurRad="38100" dist="38100" dir="2700000" algn="tl">
                    <a:srgbClr val="000000">
                      <a:alpha val="43137"/>
                    </a:srgbClr>
                  </a:outerShdw>
                </a:effectLst>
              </a:rPr>
              <a:t>Datos sobre procedimientos administrativos y/o jurisdiccionales.</a:t>
            </a:r>
          </a:p>
          <a:p>
            <a:pPr algn="ctr"/>
            <a:r>
              <a:rPr lang="es-ES" sz="1400" b="1" dirty="0" smtClean="0">
                <a:effectLst>
                  <a:outerShdw blurRad="38100" dist="38100" dir="2700000" algn="tl">
                    <a:srgbClr val="000000">
                      <a:alpha val="43137"/>
                    </a:srgbClr>
                  </a:outerShdw>
                </a:effectLst>
              </a:rPr>
              <a:t>Datos patrimoniales.</a:t>
            </a:r>
            <a:endParaRPr lang="es-ES" sz="1400" b="1" dirty="0">
              <a:effectLst>
                <a:outerShdw blurRad="38100" dist="38100" dir="2700000" algn="tl">
                  <a:srgbClr val="000000">
                    <a:alpha val="43137"/>
                  </a:srgbClr>
                </a:outerShdw>
              </a:effectLst>
            </a:endParaRPr>
          </a:p>
        </p:txBody>
      </p:sp>
      <p:sp>
        <p:nvSpPr>
          <p:cNvPr id="7" name="6 Rectángulo redondeado"/>
          <p:cNvSpPr/>
          <p:nvPr/>
        </p:nvSpPr>
        <p:spPr>
          <a:xfrm>
            <a:off x="6588224" y="1268760"/>
            <a:ext cx="2448272" cy="15841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b="1" dirty="0" smtClean="0">
                <a:effectLst>
                  <a:outerShdw blurRad="38100" dist="38100" dir="2700000" algn="tl">
                    <a:srgbClr val="000000">
                      <a:alpha val="43137"/>
                    </a:srgbClr>
                  </a:outerShdw>
                </a:effectLst>
              </a:rPr>
              <a:t>Datos sobre la salud. Datos biométricos.</a:t>
            </a:r>
          </a:p>
          <a:p>
            <a:pPr algn="ctr"/>
            <a:r>
              <a:rPr lang="es-ES" b="1" dirty="0" smtClean="0">
                <a:effectLst>
                  <a:outerShdw blurRad="38100" dist="38100" dir="2700000" algn="tl">
                    <a:srgbClr val="000000">
                      <a:alpha val="43137"/>
                    </a:srgbClr>
                  </a:outerShdw>
                </a:effectLst>
              </a:rPr>
              <a:t>Datos especialmente protegidos (sensibles)</a:t>
            </a:r>
            <a:endParaRPr lang="es-ES"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85725"/>
            <a:ext cx="8213030" cy="863600"/>
          </a:xfrm>
          <a:prstGeom prst="rect">
            <a:avLst/>
          </a:prstGeom>
          <a:noFill/>
        </p:spPr>
        <p:txBody>
          <a:bodyPr anchor="ctr"/>
          <a:lstStyle/>
          <a:p>
            <a:pPr algn="ctr">
              <a:defRPr/>
            </a:pPr>
            <a:endParaRPr lang="es-MX" sz="2000" b="1" dirty="0">
              <a:solidFill>
                <a:schemeClr val="bg2">
                  <a:lumMod val="50000"/>
                </a:schemeClr>
              </a:solidFill>
              <a:latin typeface="Calibri" pitchFamily="34" charset="0"/>
            </a:endParaRPr>
          </a:p>
          <a:p>
            <a:pPr>
              <a:defRPr/>
            </a:pPr>
            <a:r>
              <a:rPr lang="es-MX" sz="3600" b="1" dirty="0" smtClean="0">
                <a:solidFill>
                  <a:schemeClr val="bg1"/>
                </a:solidFill>
                <a:effectLst>
                  <a:outerShdw blurRad="38100" dist="38100" dir="2700000" algn="tl">
                    <a:srgbClr val="000000">
                      <a:alpha val="43137"/>
                    </a:srgbClr>
                  </a:outerShdw>
                </a:effectLst>
                <a:latin typeface="Calibri" pitchFamily="34" charset="0"/>
              </a:rPr>
              <a:t>Personas involucradas en materia de DP</a:t>
            </a:r>
            <a:endParaRPr lang="es-MX" sz="3600" b="1" dirty="0">
              <a:solidFill>
                <a:schemeClr val="bg1"/>
              </a:solidFill>
              <a:effectLst>
                <a:outerShdw blurRad="38100" dist="38100" dir="2700000" algn="tl">
                  <a:srgbClr val="000000">
                    <a:alpha val="43137"/>
                  </a:srgbClr>
                </a:outerShdw>
              </a:effectLst>
              <a:latin typeface="Calibri" pitchFamily="34" charset="0"/>
            </a:endParaRPr>
          </a:p>
          <a:p>
            <a:pPr algn="ctr">
              <a:defRPr/>
            </a:pPr>
            <a:r>
              <a:rPr lang="es-MX" sz="2000" b="1" dirty="0">
                <a:solidFill>
                  <a:schemeClr val="bg2">
                    <a:lumMod val="50000"/>
                  </a:schemeClr>
                </a:solidFill>
                <a:latin typeface="Calibri" pitchFamily="34" charset="0"/>
              </a:rPr>
              <a:t> </a:t>
            </a:r>
          </a:p>
        </p:txBody>
      </p:sp>
      <p:sp>
        <p:nvSpPr>
          <p:cNvPr id="16" name="15 CuadroTexto"/>
          <p:cNvSpPr txBox="1"/>
          <p:nvPr/>
        </p:nvSpPr>
        <p:spPr>
          <a:xfrm>
            <a:off x="251520" y="1484784"/>
            <a:ext cx="8568952" cy="4939814"/>
          </a:xfrm>
          <a:prstGeom prst="rect">
            <a:avLst/>
          </a:prstGeom>
          <a:noFill/>
        </p:spPr>
        <p:txBody>
          <a:bodyPr wrap="square">
            <a:spAutoFit/>
          </a:bodyPr>
          <a:lstStyle/>
          <a:p>
            <a:pPr marL="446088" indent="-446088" algn="just">
              <a:spcBef>
                <a:spcPts val="600"/>
              </a:spcBef>
              <a:buClr>
                <a:srgbClr val="FF0000"/>
              </a:buClr>
              <a:buSzPct val="130000"/>
              <a:buFont typeface="Wingdings" pitchFamily="2" charset="2"/>
              <a:buChar char="ü"/>
              <a:defRPr/>
            </a:pPr>
            <a:r>
              <a:rPr lang="es-MX" sz="1600" b="1" dirty="0">
                <a:solidFill>
                  <a:schemeClr val="tx2">
                    <a:lumMod val="60000"/>
                    <a:lumOff val="40000"/>
                  </a:schemeClr>
                </a:solidFill>
                <a:latin typeface="Arial" pitchFamily="34" charset="0"/>
                <a:cs typeface="Arial" pitchFamily="34" charset="0"/>
              </a:rPr>
              <a:t>Enlace</a:t>
            </a:r>
            <a:r>
              <a:rPr lang="es-MX" sz="1600" b="1" dirty="0" smtClean="0">
                <a:solidFill>
                  <a:schemeClr val="tx2">
                    <a:lumMod val="60000"/>
                    <a:lumOff val="40000"/>
                  </a:schemeClr>
                </a:solidFill>
                <a:latin typeface="Arial" pitchFamily="34" charset="0"/>
                <a:cs typeface="Arial" pitchFamily="34" charset="0"/>
              </a:rPr>
              <a:t>: </a:t>
            </a:r>
            <a:r>
              <a:rPr lang="es-MX" sz="1600" dirty="0" smtClean="0">
                <a:latin typeface="Arial" pitchFamily="34" charset="0"/>
                <a:cs typeface="Arial" pitchFamily="34" charset="0"/>
              </a:rPr>
              <a:t>Servidor público</a:t>
            </a:r>
            <a:r>
              <a:rPr lang="es-MX" sz="1600" b="1" dirty="0" smtClean="0">
                <a:solidFill>
                  <a:srgbClr val="FF0000"/>
                </a:solidFill>
                <a:latin typeface="Arial" pitchFamily="34" charset="0"/>
                <a:cs typeface="Arial" pitchFamily="34" charset="0"/>
              </a:rPr>
              <a:t> </a:t>
            </a:r>
            <a:r>
              <a:rPr lang="es-MX" sz="1600" dirty="0" smtClean="0">
                <a:latin typeface="Arial" pitchFamily="34" charset="0"/>
                <a:cs typeface="Arial" pitchFamily="34" charset="0"/>
              </a:rPr>
              <a:t>que fungirá como vínculo entre el ente público y el Instituto para atender los asuntos relativos a la Ley de la materia.</a:t>
            </a:r>
          </a:p>
          <a:p>
            <a:pPr marL="446088" indent="-446088" algn="just">
              <a:spcBef>
                <a:spcPts val="600"/>
              </a:spcBef>
              <a:buClr>
                <a:srgbClr val="FF0000"/>
              </a:buClr>
              <a:buSzPct val="130000"/>
              <a:buFont typeface="Wingdings" pitchFamily="2" charset="2"/>
              <a:buChar char="ü"/>
              <a:defRPr/>
            </a:pPr>
            <a:endParaRPr lang="es-MX" sz="800" dirty="0">
              <a:latin typeface="Arial" pitchFamily="34" charset="0"/>
              <a:cs typeface="Arial" pitchFamily="34" charset="0"/>
            </a:endParaRPr>
          </a:p>
          <a:p>
            <a:pPr marL="446088" indent="-446088" algn="just">
              <a:spcBef>
                <a:spcPts val="600"/>
              </a:spcBef>
              <a:buClr>
                <a:srgbClr val="FF0000"/>
              </a:buClr>
              <a:buSzPct val="130000"/>
              <a:buFont typeface="Wingdings" pitchFamily="2" charset="2"/>
              <a:buChar char="ü"/>
              <a:defRPr/>
            </a:pPr>
            <a:r>
              <a:rPr lang="es-MX" sz="1600" b="1" dirty="0" smtClean="0">
                <a:solidFill>
                  <a:schemeClr val="tx2">
                    <a:lumMod val="60000"/>
                    <a:lumOff val="40000"/>
                  </a:schemeClr>
                </a:solidFill>
                <a:latin typeface="Arial" pitchFamily="34" charset="0"/>
                <a:cs typeface="Arial" pitchFamily="34" charset="0"/>
              </a:rPr>
              <a:t>Responsable</a:t>
            </a:r>
            <a:r>
              <a:rPr lang="es-MX" sz="1600" dirty="0">
                <a:solidFill>
                  <a:schemeClr val="tx2">
                    <a:lumMod val="60000"/>
                    <a:lumOff val="40000"/>
                  </a:schemeClr>
                </a:solidFill>
                <a:latin typeface="Arial" pitchFamily="34" charset="0"/>
                <a:cs typeface="Arial" pitchFamily="34" charset="0"/>
              </a:rPr>
              <a:t>: </a:t>
            </a:r>
            <a:r>
              <a:rPr lang="es-MX" sz="1600" dirty="0">
                <a:latin typeface="Arial" pitchFamily="34" charset="0"/>
                <a:cs typeface="Arial" pitchFamily="34" charset="0"/>
              </a:rPr>
              <a:t>El servidor público de la unidad administrativa a la que se encuentre adscrito el sistema de datos personales, designado por el titular del ente público, que decide sobre el tratamiento de datos personales, así como el contenido y finalidad de los sistemas de datos personales.</a:t>
            </a:r>
          </a:p>
          <a:p>
            <a:pPr marL="446088" indent="-446088" algn="just">
              <a:spcBef>
                <a:spcPts val="600"/>
              </a:spcBef>
              <a:buClr>
                <a:srgbClr val="FF0000"/>
              </a:buClr>
              <a:buSzPct val="130000"/>
              <a:buFont typeface="Wingdings" pitchFamily="2" charset="2"/>
              <a:buChar char="ü"/>
              <a:defRPr/>
            </a:pPr>
            <a:endParaRPr lang="es-MX" sz="800" dirty="0">
              <a:latin typeface="Arial" pitchFamily="34" charset="0"/>
              <a:cs typeface="Arial" pitchFamily="34" charset="0"/>
            </a:endParaRPr>
          </a:p>
          <a:p>
            <a:pPr marL="446088" indent="-446088" algn="just">
              <a:spcBef>
                <a:spcPts val="600"/>
              </a:spcBef>
              <a:buClr>
                <a:srgbClr val="FF0000"/>
              </a:buClr>
              <a:buSzPct val="130000"/>
              <a:buFont typeface="Wingdings" pitchFamily="2" charset="2"/>
              <a:buChar char="ü"/>
              <a:defRPr/>
            </a:pPr>
            <a:r>
              <a:rPr lang="es-MX" sz="1600" b="1" dirty="0">
                <a:solidFill>
                  <a:schemeClr val="tx2">
                    <a:lumMod val="60000"/>
                    <a:lumOff val="40000"/>
                  </a:schemeClr>
                </a:solidFill>
                <a:latin typeface="Arial" pitchFamily="34" charset="0"/>
                <a:cs typeface="Arial" pitchFamily="34" charset="0"/>
              </a:rPr>
              <a:t>Responsable de seguridad: </a:t>
            </a:r>
            <a:r>
              <a:rPr lang="es-MX" sz="1600" dirty="0">
                <a:latin typeface="Arial" pitchFamily="34" charset="0"/>
                <a:cs typeface="Arial" pitchFamily="34" charset="0"/>
              </a:rPr>
              <a:t>persona a la que el responsable del sistema de datos personales asigna formalmente la función de coordinar y controlar las medidas de seguridad </a:t>
            </a:r>
            <a:r>
              <a:rPr lang="es-MX" sz="1600" dirty="0" smtClean="0">
                <a:latin typeface="Arial" pitchFamily="34" charset="0"/>
                <a:cs typeface="Arial" pitchFamily="34" charset="0"/>
              </a:rPr>
              <a:t>aplicables así como también se puede separar del área tecnológica.</a:t>
            </a:r>
            <a:endParaRPr lang="es-MX" sz="1600" dirty="0">
              <a:latin typeface="Arial" pitchFamily="34" charset="0"/>
              <a:cs typeface="Arial" pitchFamily="34" charset="0"/>
            </a:endParaRPr>
          </a:p>
          <a:p>
            <a:pPr marL="446088" indent="-446088" algn="just">
              <a:spcBef>
                <a:spcPts val="600"/>
              </a:spcBef>
              <a:buClr>
                <a:srgbClr val="FF0000"/>
              </a:buClr>
              <a:buSzPct val="130000"/>
              <a:buFont typeface="Wingdings" pitchFamily="2" charset="2"/>
              <a:buChar char="ü"/>
              <a:defRPr/>
            </a:pPr>
            <a:endParaRPr lang="es-ES" sz="800" dirty="0">
              <a:latin typeface="Arial" pitchFamily="34" charset="0"/>
              <a:cs typeface="Arial" pitchFamily="34" charset="0"/>
            </a:endParaRPr>
          </a:p>
          <a:p>
            <a:pPr marL="446088" indent="-446088" algn="just">
              <a:spcBef>
                <a:spcPts val="600"/>
              </a:spcBef>
              <a:buClr>
                <a:srgbClr val="FF0000"/>
              </a:buClr>
              <a:buSzPct val="130000"/>
              <a:buFont typeface="Wingdings" pitchFamily="2" charset="2"/>
              <a:buChar char="ü"/>
              <a:defRPr/>
            </a:pPr>
            <a:r>
              <a:rPr lang="es-MX" sz="2200" dirty="0">
                <a:latin typeface="Arial" pitchFamily="34" charset="0"/>
                <a:cs typeface="Arial" pitchFamily="34" charset="0"/>
              </a:rPr>
              <a:t> </a:t>
            </a:r>
            <a:r>
              <a:rPr lang="es-MX" sz="1600" b="1" dirty="0">
                <a:solidFill>
                  <a:schemeClr val="tx2">
                    <a:lumMod val="60000"/>
                    <a:lumOff val="40000"/>
                  </a:schemeClr>
                </a:solidFill>
                <a:latin typeface="Arial" pitchFamily="34" charset="0"/>
                <a:cs typeface="Arial" pitchFamily="34" charset="0"/>
              </a:rPr>
              <a:t>Encargado</a:t>
            </a:r>
            <a:r>
              <a:rPr lang="es-MX" sz="1600" dirty="0">
                <a:solidFill>
                  <a:schemeClr val="tx2">
                    <a:lumMod val="60000"/>
                    <a:lumOff val="40000"/>
                  </a:schemeClr>
                </a:solidFill>
                <a:latin typeface="Arial" pitchFamily="34" charset="0"/>
                <a:cs typeface="Arial" pitchFamily="34" charset="0"/>
              </a:rPr>
              <a:t>: </a:t>
            </a:r>
            <a:r>
              <a:rPr lang="es-MX" sz="1600" u="sng" dirty="0">
                <a:solidFill>
                  <a:srgbClr val="FF0000"/>
                </a:solidFill>
                <a:latin typeface="Arial" pitchFamily="34" charset="0"/>
                <a:cs typeface="Arial" pitchFamily="34" charset="0"/>
              </a:rPr>
              <a:t>Servidor público </a:t>
            </a:r>
            <a:r>
              <a:rPr lang="es-MX" sz="1600" dirty="0">
                <a:latin typeface="Arial" pitchFamily="34" charset="0"/>
                <a:cs typeface="Arial" pitchFamily="34" charset="0"/>
              </a:rPr>
              <a:t>que en ejercicio de sus atribuciones, realiza tratamiento de datos personales de forma cotidiana. </a:t>
            </a:r>
            <a:endParaRPr lang="es-MX" sz="1600" dirty="0" smtClean="0">
              <a:latin typeface="Arial" pitchFamily="34" charset="0"/>
              <a:cs typeface="Arial" pitchFamily="34" charset="0"/>
            </a:endParaRPr>
          </a:p>
          <a:p>
            <a:pPr marL="446088" indent="-446088" algn="just">
              <a:spcBef>
                <a:spcPts val="600"/>
              </a:spcBef>
              <a:buClr>
                <a:srgbClr val="FF0000"/>
              </a:buClr>
              <a:buSzPct val="130000"/>
              <a:buFont typeface="Wingdings" pitchFamily="2" charset="2"/>
              <a:buChar char="ü"/>
              <a:defRPr/>
            </a:pPr>
            <a:endParaRPr lang="es-MX" sz="1600" dirty="0" smtClean="0">
              <a:latin typeface="Arial" pitchFamily="34" charset="0"/>
              <a:cs typeface="Arial" pitchFamily="34" charset="0"/>
            </a:endParaRPr>
          </a:p>
          <a:p>
            <a:pPr marL="446088" indent="-446088" algn="just">
              <a:spcBef>
                <a:spcPts val="600"/>
              </a:spcBef>
              <a:buClr>
                <a:srgbClr val="FF0000"/>
              </a:buClr>
              <a:buSzPct val="130000"/>
              <a:buFont typeface="Wingdings" pitchFamily="2" charset="2"/>
              <a:buChar char="ü"/>
              <a:defRPr/>
            </a:pPr>
            <a:r>
              <a:rPr lang="es-MX" sz="1600" b="1" dirty="0" smtClean="0">
                <a:solidFill>
                  <a:schemeClr val="tx2">
                    <a:lumMod val="60000"/>
                    <a:lumOff val="40000"/>
                  </a:schemeClr>
                </a:solidFill>
                <a:latin typeface="Arial" pitchFamily="34" charset="0"/>
                <a:cs typeface="Arial" pitchFamily="34" charset="0"/>
              </a:rPr>
              <a:t>Usuario: </a:t>
            </a:r>
            <a:r>
              <a:rPr lang="es-MX" sz="1600" dirty="0" smtClean="0">
                <a:latin typeface="Arial" pitchFamily="34" charset="0"/>
                <a:cs typeface="Arial" pitchFamily="34" charset="0"/>
              </a:rPr>
              <a:t>Persona física o moral </a:t>
            </a:r>
            <a:r>
              <a:rPr lang="es-MX" sz="1600" b="1" u="sng" dirty="0" smtClean="0">
                <a:solidFill>
                  <a:srgbClr val="FF0000"/>
                </a:solidFill>
                <a:latin typeface="Arial" pitchFamily="34" charset="0"/>
                <a:cs typeface="Arial" pitchFamily="34" charset="0"/>
              </a:rPr>
              <a:t>externa</a:t>
            </a:r>
            <a:r>
              <a:rPr lang="es-MX" sz="1600" dirty="0" smtClean="0">
                <a:latin typeface="Arial" pitchFamily="34" charset="0"/>
                <a:cs typeface="Arial" pitchFamily="34" charset="0"/>
              </a:rPr>
              <a:t> autorizada para prestarle servicios sobre el tratamiento de datos personales .</a:t>
            </a:r>
          </a:p>
          <a:p>
            <a:pPr algn="just">
              <a:spcBef>
                <a:spcPts val="600"/>
              </a:spcBef>
              <a:buClr>
                <a:srgbClr val="FF0000"/>
              </a:buClr>
              <a:buSzPct val="130000"/>
              <a:buFont typeface="Wingdings" pitchFamily="2" charset="2"/>
              <a:buChar char="ü"/>
              <a:defRPr/>
            </a:pPr>
            <a:endParaRPr lang="es-MX"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18864" y="141277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0 Título"/>
          <p:cNvSpPr txBox="1">
            <a:spLocks noGrp="1"/>
          </p:cNvSpPr>
          <p:nvPr>
            <p:ph type="title"/>
          </p:nvPr>
        </p:nvSpPr>
        <p:spPr>
          <a:xfrm>
            <a:off x="179512" y="116632"/>
            <a:ext cx="7920880" cy="830997"/>
          </a:xfrm>
          <a:prstGeom prst="rect">
            <a:avLst/>
          </a:prstGeom>
          <a:noFill/>
        </p:spPr>
        <p:txBody>
          <a:bodyPr wrap="square" rtlCol="0">
            <a:spAutoFit/>
          </a:bodyPr>
          <a:lstStyle/>
          <a:p>
            <a:pPr>
              <a:defRPr/>
            </a:pPr>
            <a:r>
              <a:rPr lang="es-MX" sz="2400" dirty="0" smtClean="0">
                <a:ln w="9000" cmpd="sng">
                  <a:noFill/>
                  <a:prstDash val="solid"/>
                </a:ln>
              </a:rPr>
              <a:t>Organigrama de Jerarquía sobre el tratamiento de los Sistemas de Datos Personales</a:t>
            </a:r>
            <a:endParaRPr kumimoji="0" lang="es-MX"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45061" name="Picture 5" descr="C:\Users\Gabriela Montes\Desktop\datos personales\imagesCAD62KMW.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2915816" y="1340768"/>
            <a:ext cx="1008112" cy="936103"/>
          </a:xfrm>
          <a:prstGeom prst="rect">
            <a:avLst/>
          </a:prstGeom>
          <a:noFill/>
        </p:spPr>
      </p:pic>
      <p:pic>
        <p:nvPicPr>
          <p:cNvPr id="45063" name="Picture 7" descr="C:\Users\Gabriela Montes\Desktop\datos personales\imagesCA3G14YM.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92080" y="2060848"/>
            <a:ext cx="990997" cy="990997"/>
          </a:xfrm>
          <a:prstGeom prst="rect">
            <a:avLst/>
          </a:prstGeom>
          <a:noFill/>
        </p:spPr>
      </p:pic>
      <p:pic>
        <p:nvPicPr>
          <p:cNvPr id="45065" name="Picture 9" descr="C:\Users\Gabriela Montes\Desktop\datos personales\images.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308304" y="5157192"/>
            <a:ext cx="933669" cy="792088"/>
          </a:xfrm>
          <a:prstGeom prst="rect">
            <a:avLst/>
          </a:prstGeom>
          <a:noFill/>
        </p:spPr>
      </p:pic>
      <p:pic>
        <p:nvPicPr>
          <p:cNvPr id="13" name="Picture 9" descr="C:\Users\Gabriela Montes\Desktop\datos personales\images.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84266" y="5157192"/>
            <a:ext cx="907414" cy="769814"/>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4624"/>
            <a:ext cx="7704856" cy="1077218"/>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MX" sz="3200" b="1" dirty="0" smtClean="0">
                <a:solidFill>
                  <a:schemeClr val="bg1"/>
                </a:solidFill>
                <a:effectLst>
                  <a:outerShdw blurRad="38100" dist="38100" dir="2700000" algn="tl">
                    <a:srgbClr val="000000">
                      <a:alpha val="43137"/>
                    </a:srgbClr>
                  </a:outerShdw>
                </a:effectLst>
                <a:latin typeface="+mj-lt"/>
                <a:ea typeface="+mj-ea"/>
                <a:cs typeface="+mj-cs"/>
              </a:rPr>
              <a:t>Elementos a considerar en la designación de Responsables</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251520" y="1875596"/>
            <a:ext cx="5976664" cy="3785652"/>
          </a:xfrm>
          <a:prstGeom prst="rect">
            <a:avLst/>
          </a:prstGeom>
          <a:noFill/>
        </p:spPr>
        <p:txBody>
          <a:bodyPr wrap="square" rtlCol="0">
            <a:spAutoFit/>
          </a:bodyPr>
          <a:lstStyle/>
          <a:p>
            <a:pPr algn="just"/>
            <a:r>
              <a:rPr lang="es-MX" sz="2400" dirty="0" smtClean="0"/>
              <a:t>Se establece un organigrama de jerarquía, debido a la responsabilidad que tiene cada funcionario público sobre el tratamiento de los sistemas de datos personales. </a:t>
            </a:r>
          </a:p>
          <a:p>
            <a:pPr algn="just"/>
            <a:endParaRPr lang="es-MX" sz="2400" dirty="0"/>
          </a:p>
          <a:p>
            <a:pPr algn="just"/>
            <a:r>
              <a:rPr lang="es-MX" sz="2400" dirty="0" smtClean="0"/>
              <a:t>En este caso el </a:t>
            </a:r>
            <a:r>
              <a:rPr lang="es-MX" sz="2400" b="1" dirty="0" smtClean="0"/>
              <a:t>enlace coordina </a:t>
            </a:r>
            <a:r>
              <a:rPr lang="es-MX" sz="2400" dirty="0" smtClean="0"/>
              <a:t>a todos los responsables de los sistemas de datos personales, y estos a su vez a los encargados del tratamiento cotidiano de los sistemas de datos personales.</a:t>
            </a:r>
          </a:p>
        </p:txBody>
      </p:sp>
      <p:pic>
        <p:nvPicPr>
          <p:cNvPr id="4098" name="Picture 2" descr="E:\datos personales\imagesCAN2PNF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72200" y="1700808"/>
            <a:ext cx="2466975" cy="1847850"/>
          </a:xfrm>
          <a:prstGeom prst="rect">
            <a:avLst/>
          </a:prstGeom>
          <a:ln>
            <a:noFill/>
          </a:ln>
          <a:effectLst>
            <a:outerShdw blurRad="292100" dist="139700" dir="2700000" algn="tl" rotWithShape="0">
              <a:srgbClr val="333333">
                <a:alpha val="65000"/>
              </a:srgbClr>
            </a:outerShdw>
          </a:effectLst>
        </p:spPr>
      </p:pic>
      <p:pic>
        <p:nvPicPr>
          <p:cNvPr id="4099" name="Picture 3" descr="E:\datos personales\imagesCA0529WK.jpg"/>
          <p:cNvPicPr>
            <a:picLocks noChangeAspect="1" noChangeArrowheads="1"/>
          </p:cNvPicPr>
          <p:nvPr/>
        </p:nvPicPr>
        <p:blipFill>
          <a:blip r:embed="rId4" cstate="print"/>
          <a:srcRect/>
          <a:stretch>
            <a:fillRect/>
          </a:stretch>
        </p:blipFill>
        <p:spPr bwMode="auto">
          <a:xfrm>
            <a:off x="6516216" y="3573016"/>
            <a:ext cx="2276475" cy="20097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7526"/>
            <a:ext cx="7992888" cy="1077218"/>
          </a:xfrm>
          <a:prstGeom prst="rect">
            <a:avLst/>
          </a:prstGeom>
          <a:noFill/>
          <a:ln>
            <a:noFill/>
          </a:ln>
        </p:spPr>
        <p:txBody>
          <a:bodyPr wrap="square" rtlCol="0">
            <a:spAutoFit/>
          </a:bodyPr>
          <a:lstStyle/>
          <a:p>
            <a:r>
              <a:rPr lang="es-MX" sz="3200" b="1" dirty="0">
                <a:solidFill>
                  <a:schemeClr val="bg1"/>
                </a:solidFill>
                <a:effectLst>
                  <a:outerShdw blurRad="38100" dist="38100" dir="2700000" algn="tl">
                    <a:srgbClr val="000000">
                      <a:alpha val="43137"/>
                    </a:srgbClr>
                  </a:outerShdw>
                </a:effectLst>
                <a:latin typeface="+mj-lt"/>
                <a:ea typeface="+mj-ea"/>
                <a:cs typeface="+mj-cs"/>
              </a:rPr>
              <a:t>El responsable deberá inscribir en el Registro de Sistema de Datos Personales (Artículo 8) </a:t>
            </a:r>
          </a:p>
        </p:txBody>
      </p:sp>
      <p:sp>
        <p:nvSpPr>
          <p:cNvPr id="4" name="3 CuadroTexto"/>
          <p:cNvSpPr txBox="1"/>
          <p:nvPr/>
        </p:nvSpPr>
        <p:spPr>
          <a:xfrm>
            <a:off x="323528" y="1268760"/>
            <a:ext cx="7992887" cy="5109091"/>
          </a:xfrm>
          <a:prstGeom prst="rect">
            <a:avLst/>
          </a:prstGeom>
          <a:noFill/>
        </p:spPr>
        <p:txBody>
          <a:bodyPr wrap="square">
            <a:spAutoFit/>
          </a:bodyPr>
          <a:lstStyle/>
          <a:p>
            <a:pPr marL="571500" indent="-571500" algn="just">
              <a:buFont typeface="+mj-lt"/>
              <a:buAutoNum type="romanUcPeriod"/>
              <a:defRPr/>
            </a:pPr>
            <a:r>
              <a:rPr lang="es-MX" dirty="0"/>
              <a:t>Nombre y cargo del responsable y usuarios.</a:t>
            </a:r>
          </a:p>
          <a:p>
            <a:pPr marL="571500" indent="-571500" algn="just">
              <a:buFont typeface="+mj-lt"/>
              <a:buAutoNum type="romanUcPeriod"/>
              <a:defRPr/>
            </a:pPr>
            <a:endParaRPr lang="es-MX" dirty="0"/>
          </a:p>
          <a:p>
            <a:pPr marL="571500" indent="-571500" algn="just">
              <a:buFont typeface="+mj-lt"/>
              <a:buAutoNum type="romanUcPeriod"/>
              <a:defRPr/>
            </a:pPr>
            <a:r>
              <a:rPr lang="es-MX" dirty="0"/>
              <a:t>La identificación del sistema.</a:t>
            </a:r>
          </a:p>
          <a:p>
            <a:pPr marL="571500" indent="-571500" algn="just">
              <a:buFont typeface="+mj-lt"/>
              <a:buAutoNum type="romanUcPeriod"/>
              <a:defRPr/>
            </a:pPr>
            <a:endParaRPr lang="es-ES" dirty="0"/>
          </a:p>
          <a:p>
            <a:pPr marL="571500" indent="-571500" algn="just">
              <a:buFont typeface="+mj-lt"/>
              <a:buAutoNum type="romanUcPeriod"/>
              <a:defRPr/>
            </a:pPr>
            <a:r>
              <a:rPr lang="es-MX" dirty="0"/>
              <a:t>El origen de los datos.</a:t>
            </a:r>
          </a:p>
          <a:p>
            <a:pPr marL="571500" indent="-571500" algn="just">
              <a:buFont typeface="+mj-lt"/>
              <a:buAutoNum type="romanUcPeriod"/>
              <a:defRPr/>
            </a:pPr>
            <a:endParaRPr lang="es-ES" dirty="0"/>
          </a:p>
          <a:p>
            <a:pPr marL="571500" indent="-571500" algn="just">
              <a:buFont typeface="+mj-lt"/>
              <a:buAutoNum type="romanUcPeriod"/>
              <a:defRPr/>
            </a:pPr>
            <a:r>
              <a:rPr lang="es-MX" dirty="0"/>
              <a:t>La estructura básica del sistema. </a:t>
            </a:r>
          </a:p>
          <a:p>
            <a:pPr marL="571500" indent="-571500" algn="just">
              <a:buFont typeface="+mj-lt"/>
              <a:buAutoNum type="romanUcPeriod"/>
              <a:defRPr/>
            </a:pPr>
            <a:endParaRPr lang="es-MX" dirty="0"/>
          </a:p>
          <a:p>
            <a:pPr marL="514350" indent="-514350" algn="just">
              <a:buFont typeface="+mj-lt"/>
              <a:buAutoNum type="romanUcPeriod" startAt="4"/>
              <a:defRPr/>
            </a:pPr>
            <a:r>
              <a:rPr lang="es-MX" dirty="0"/>
              <a:t>Las cesiones previstas, indicando destinatarios o categorías de destinatarios. </a:t>
            </a:r>
          </a:p>
          <a:p>
            <a:pPr marL="514350" indent="-514350" algn="just">
              <a:buFont typeface="+mj-lt"/>
              <a:buAutoNum type="romanUcPeriod" startAt="4"/>
              <a:defRPr/>
            </a:pPr>
            <a:endParaRPr lang="es-MX" dirty="0"/>
          </a:p>
          <a:p>
            <a:pPr marL="514350" indent="-514350" algn="just">
              <a:buFont typeface="+mj-lt"/>
              <a:buAutoNum type="romanUcPeriod" startAt="4"/>
              <a:defRPr/>
            </a:pPr>
            <a:r>
              <a:rPr lang="es-MX" dirty="0"/>
              <a:t>La unidad administrativa a la que está adscrito el sistema y cargo del responsable.</a:t>
            </a:r>
          </a:p>
          <a:p>
            <a:pPr marL="514350" indent="-514350" algn="just">
              <a:buFont typeface="+mj-lt"/>
              <a:buAutoNum type="romanUcPeriod" startAt="4"/>
              <a:defRPr/>
            </a:pPr>
            <a:endParaRPr lang="es-MX" dirty="0"/>
          </a:p>
          <a:p>
            <a:pPr marL="514350" indent="-514350" algn="just">
              <a:buFont typeface="+mj-lt"/>
              <a:buAutoNum type="romanUcPeriod" startAt="4"/>
              <a:defRPr/>
            </a:pPr>
            <a:r>
              <a:rPr lang="es-MX" dirty="0"/>
              <a:t>Domicilio oficial y dirección electrónica de la OIP ante la cual se presentarán las solicitudes para ejercer derechos ARCO así como la revocación del consentimiento.</a:t>
            </a:r>
          </a:p>
          <a:p>
            <a:pPr marL="514350" indent="-514350" algn="just">
              <a:buFont typeface="+mj-lt"/>
              <a:buAutoNum type="romanUcPeriod" startAt="4"/>
              <a:defRPr/>
            </a:pPr>
            <a:endParaRPr lang="es-MX" dirty="0"/>
          </a:p>
          <a:p>
            <a:pPr marL="514350" indent="-514350" algn="just">
              <a:buFont typeface="+mj-lt"/>
              <a:buAutoNum type="romanUcPeriod" startAt="4"/>
              <a:defRPr/>
            </a:pPr>
            <a:r>
              <a:rPr lang="es-MX" dirty="0"/>
              <a:t>Indicación del nivel de seguridad aplicable: básico, medio o alto.</a:t>
            </a:r>
            <a:endParaRPr lang="es-E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4624"/>
            <a:ext cx="7704856" cy="1077218"/>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MX" sz="3200" b="1" dirty="0" smtClean="0">
                <a:solidFill>
                  <a:schemeClr val="bg1"/>
                </a:solidFill>
                <a:effectLst>
                  <a:outerShdw blurRad="38100" dist="38100" dir="2700000" algn="tl">
                    <a:srgbClr val="000000">
                      <a:alpha val="43137"/>
                    </a:srgbClr>
                  </a:outerShdw>
                </a:effectLst>
                <a:latin typeface="+mj-lt"/>
                <a:ea typeface="+mj-ea"/>
                <a:cs typeface="+mj-cs"/>
              </a:rPr>
              <a:t>Definición del Registro Electrónico de los Sistemas de Datos Personales</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251520" y="1484784"/>
            <a:ext cx="5760640" cy="3970318"/>
          </a:xfrm>
          <a:prstGeom prst="rect">
            <a:avLst/>
          </a:prstGeom>
          <a:noFill/>
        </p:spPr>
        <p:txBody>
          <a:bodyPr wrap="square" rtlCol="0">
            <a:spAutoFit/>
          </a:bodyPr>
          <a:lstStyle/>
          <a:p>
            <a:pPr algn="just"/>
            <a:r>
              <a:rPr lang="es-MX" sz="2800" dirty="0" smtClean="0"/>
              <a:t>El registro electrónico de los sistemas de datos personales, es una aplicación tecnológica que permite conducir el esquema de inscripción y control de los sistemas de datos personales identificados por los Entes Públicos, y cuyo origen deriva del desarrollo de las atribuciones y obligaciones que por Ley les han sido asignadas. </a:t>
            </a:r>
          </a:p>
        </p:txBody>
      </p:sp>
      <p:pic>
        <p:nvPicPr>
          <p:cNvPr id="4" name="Picture 2"/>
          <p:cNvPicPr>
            <a:picLocks noChangeAspect="1" noChangeArrowheads="1"/>
          </p:cNvPicPr>
          <p:nvPr/>
        </p:nvPicPr>
        <p:blipFill>
          <a:blip r:embed="rId3" cstate="print">
            <a:clrChange>
              <a:clrFrom>
                <a:srgbClr val="FEFFFA"/>
              </a:clrFrom>
              <a:clrTo>
                <a:srgbClr val="FEFFFA">
                  <a:alpha val="0"/>
                </a:srgbClr>
              </a:clrTo>
            </a:clrChange>
          </a:blip>
          <a:srcRect l="809" t="24047" r="87056" b="60619"/>
          <a:stretch>
            <a:fillRect/>
          </a:stretch>
        </p:blipFill>
        <p:spPr bwMode="auto">
          <a:xfrm>
            <a:off x="6516216" y="2132856"/>
            <a:ext cx="2304256" cy="17281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260648"/>
            <a:ext cx="7704856" cy="58477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MX" sz="3200" b="1" noProof="0" dirty="0" smtClean="0">
                <a:solidFill>
                  <a:schemeClr val="bg1"/>
                </a:solidFill>
                <a:effectLst>
                  <a:outerShdw blurRad="38100" dist="38100" dir="2700000" algn="tl">
                    <a:srgbClr val="000000">
                      <a:alpha val="43137"/>
                    </a:srgbClr>
                  </a:outerShdw>
                </a:effectLst>
                <a:latin typeface="+mj-lt"/>
                <a:ea typeface="+mj-ea"/>
                <a:cs typeface="+mj-cs"/>
              </a:rPr>
              <a:t>¿Cuándo Registrar?</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395536" y="1628800"/>
            <a:ext cx="8208912" cy="4401205"/>
          </a:xfrm>
          <a:prstGeom prst="rect">
            <a:avLst/>
          </a:prstGeom>
          <a:noFill/>
        </p:spPr>
        <p:txBody>
          <a:bodyPr wrap="square" rtlCol="0">
            <a:spAutoFit/>
          </a:bodyPr>
          <a:lstStyle/>
          <a:p>
            <a:pPr algn="just"/>
            <a:r>
              <a:rPr lang="es-MX" sz="2800" dirty="0" smtClean="0"/>
              <a:t>Una vez publicado el sistema en la GODF se tienen </a:t>
            </a:r>
            <a:r>
              <a:rPr lang="es-MX" sz="2800" b="1" u="sng" dirty="0" smtClean="0">
                <a:solidFill>
                  <a:srgbClr val="93117E"/>
                </a:solidFill>
                <a:effectLst>
                  <a:outerShdw blurRad="38100" dist="38100" dir="2700000" algn="tl">
                    <a:srgbClr val="000000">
                      <a:alpha val="43137"/>
                    </a:srgbClr>
                  </a:outerShdw>
                </a:effectLst>
              </a:rPr>
              <a:t>diez días</a:t>
            </a:r>
            <a:r>
              <a:rPr lang="es-MX" sz="2800" dirty="0" smtClean="0"/>
              <a:t>, en los cuales se deberá inscribir en el RESDP, para realizar esta inscripción, se debe cumplir con una condición ya estar registrado en INFOMEX.</a:t>
            </a:r>
          </a:p>
          <a:p>
            <a:pPr algn="just"/>
            <a:endParaRPr lang="es-MX" sz="2800" dirty="0"/>
          </a:p>
          <a:p>
            <a:pPr algn="just"/>
            <a:r>
              <a:rPr lang="es-MX" sz="2800" dirty="0" smtClean="0"/>
              <a:t> Después llamar a la Dirección de Datos Personales donde asignaremos la clave  exclusivamente al enlace quien será el encargado de asignar el control de las claves del registro de sistemas de los responsables de las unidades administrativas.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1840" y="1268760"/>
            <a:ext cx="5688632" cy="5370701"/>
          </a:xfrm>
          <a:prstGeom prst="rect">
            <a:avLst/>
          </a:prstGeom>
          <a:noFill/>
        </p:spPr>
        <p:txBody>
          <a:bodyPr wrap="square" rtlCol="0">
            <a:spAutoFit/>
          </a:bodyPr>
          <a:lstStyle/>
          <a:p>
            <a:pPr algn="just"/>
            <a:r>
              <a:rPr lang="es-ES" sz="1900" b="1" dirty="0" smtClean="0">
                <a:solidFill>
                  <a:srgbClr val="C00000"/>
                </a:solidFill>
                <a:effectLst>
                  <a:outerShdw blurRad="38100" dist="38100" dir="2700000" algn="tl">
                    <a:srgbClr val="000000">
                      <a:alpha val="43137"/>
                    </a:srgbClr>
                  </a:outerShdw>
                </a:effectLst>
              </a:rPr>
              <a:t>Datos identificativos: </a:t>
            </a:r>
            <a:r>
              <a:rPr lang="es-ES" sz="1900" b="1" dirty="0" smtClean="0"/>
              <a:t>El nombre, domicilio, teléfono particular, teléfono celular, firma, clave del Registro Federal de Contribuyentes (RFC), Clave Única de Registro de Población (CURP), Matrícula del Servicio Militar Nacional, número de pasaporte, lugar y fecha de nacimiento, nacionalidad, edad, fotografía, demás análogos.</a:t>
            </a:r>
          </a:p>
          <a:p>
            <a:pPr algn="just"/>
            <a:endParaRPr lang="es-ES" sz="1900" dirty="0" smtClean="0"/>
          </a:p>
          <a:p>
            <a:pPr algn="just"/>
            <a:r>
              <a:rPr lang="es-ES" sz="2000" b="1" dirty="0" smtClean="0">
                <a:solidFill>
                  <a:srgbClr val="C00000"/>
                </a:solidFill>
                <a:effectLst>
                  <a:outerShdw blurRad="38100" dist="38100" dir="2700000" algn="tl">
                    <a:srgbClr val="000000">
                      <a:alpha val="43137"/>
                    </a:srgbClr>
                  </a:outerShdw>
                </a:effectLst>
              </a:rPr>
              <a:t>Datos electrónicos: </a:t>
            </a:r>
            <a:r>
              <a:rPr lang="es-ES" sz="1900" b="1" dirty="0" smtClean="0"/>
              <a:t>Las direcciones electrónicas, tales como, el correo electrónico no oficial, dirección IP (Protocolo de Internet), dirección MAC (dirección Media Access Control o dirección de control de acceso al medio), así como el nombre del usuario, contraseñas, firma electrónica; o cualquier otra información empleada por la persona, para su identificación en Internet u otra red de comunicaciones electrónicas.</a:t>
            </a:r>
          </a:p>
          <a:p>
            <a:pPr algn="just"/>
            <a:endParaRPr lang="es-ES" sz="1900" dirty="0" smtClean="0"/>
          </a:p>
        </p:txBody>
      </p:sp>
      <p:sp>
        <p:nvSpPr>
          <p:cNvPr id="3" name="2 CuadroTexto"/>
          <p:cNvSpPr txBox="1"/>
          <p:nvPr/>
        </p:nvSpPr>
        <p:spPr>
          <a:xfrm>
            <a:off x="179512" y="200834"/>
            <a:ext cx="7848872" cy="707886"/>
          </a:xfrm>
          <a:prstGeom prst="rect">
            <a:avLst/>
          </a:prstGeom>
          <a:noFill/>
        </p:spPr>
        <p:txBody>
          <a:bodyPr wrap="square" rtlCol="0">
            <a:spAutoFit/>
          </a:bodyPr>
          <a:lstStyle/>
          <a:p>
            <a:r>
              <a:rPr lang="es-MX" sz="4000" b="1" dirty="0" smtClean="0">
                <a:solidFill>
                  <a:schemeClr val="bg1"/>
                </a:solidFill>
                <a:effectLst>
                  <a:outerShdw blurRad="38100" dist="38100" dir="2700000" algn="tl">
                    <a:srgbClr val="000000">
                      <a:alpha val="43137"/>
                    </a:srgbClr>
                  </a:outerShdw>
                </a:effectLst>
              </a:rPr>
              <a:t>Tipos de Datos Personales</a:t>
            </a:r>
            <a:endParaRPr lang="es-ES" sz="4000" b="1" dirty="0">
              <a:solidFill>
                <a:schemeClr val="bg1"/>
              </a:solidFill>
              <a:effectLst>
                <a:outerShdw blurRad="38100" dist="38100" dir="2700000" algn="tl">
                  <a:srgbClr val="000000">
                    <a:alpha val="43137"/>
                  </a:srgbClr>
                </a:outerShdw>
              </a:effectLst>
            </a:endParaRPr>
          </a:p>
        </p:txBody>
      </p:sp>
      <p:sp>
        <p:nvSpPr>
          <p:cNvPr id="4" name="3 CuadroTexto"/>
          <p:cNvSpPr txBox="1"/>
          <p:nvPr/>
        </p:nvSpPr>
        <p:spPr>
          <a:xfrm>
            <a:off x="899592" y="3300483"/>
            <a:ext cx="1512168" cy="646331"/>
          </a:xfrm>
          <a:prstGeom prst="rect">
            <a:avLst/>
          </a:prstGeom>
          <a:solidFill>
            <a:srgbClr val="C00000"/>
          </a:solidFill>
          <a:ln>
            <a:solidFill>
              <a:srgbClr val="C00000"/>
            </a:solidFill>
          </a:ln>
        </p:spPr>
        <p:txBody>
          <a:bodyPr wrap="square" rtlCol="0">
            <a:spAutoFit/>
          </a:bodyPr>
          <a:lstStyle/>
          <a:p>
            <a:pPr algn="ctr"/>
            <a:r>
              <a:rPr lang="es-MX" b="1" dirty="0" smtClean="0">
                <a:solidFill>
                  <a:schemeClr val="bg1"/>
                </a:solidFill>
              </a:rPr>
              <a:t>CATEGORIAS DE DATOS</a:t>
            </a:r>
            <a:endParaRPr lang="es-MX" b="1" dirty="0">
              <a:solidFill>
                <a:schemeClr val="bg1"/>
              </a:solidFill>
            </a:endParaRPr>
          </a:p>
        </p:txBody>
      </p:sp>
      <p:sp>
        <p:nvSpPr>
          <p:cNvPr id="5" name="4 Forma libre"/>
          <p:cNvSpPr/>
          <p:nvPr/>
        </p:nvSpPr>
        <p:spPr>
          <a:xfrm>
            <a:off x="2402007" y="1610437"/>
            <a:ext cx="3070746" cy="2088108"/>
          </a:xfrm>
          <a:custGeom>
            <a:avLst/>
            <a:gdLst>
              <a:gd name="connsiteX0" fmla="*/ 0 w 3248167"/>
              <a:gd name="connsiteY0" fmla="*/ 1665027 h 1665027"/>
              <a:gd name="connsiteX1" fmla="*/ 941696 w 3248167"/>
              <a:gd name="connsiteY1" fmla="*/ 0 h 1665027"/>
              <a:gd name="connsiteX2" fmla="*/ 3248167 w 3248167"/>
              <a:gd name="connsiteY2" fmla="*/ 13648 h 1665027"/>
              <a:gd name="connsiteX0" fmla="*/ 0 w 3070746"/>
              <a:gd name="connsiteY0" fmla="*/ 2088108 h 2088108"/>
              <a:gd name="connsiteX1" fmla="*/ 764275 w 3070746"/>
              <a:gd name="connsiteY1" fmla="*/ 0 h 2088108"/>
              <a:gd name="connsiteX2" fmla="*/ 3070746 w 3070746"/>
              <a:gd name="connsiteY2" fmla="*/ 13648 h 2088108"/>
            </a:gdLst>
            <a:ahLst/>
            <a:cxnLst>
              <a:cxn ang="0">
                <a:pos x="connsiteX0" y="connsiteY0"/>
              </a:cxn>
              <a:cxn ang="0">
                <a:pos x="connsiteX1" y="connsiteY1"/>
              </a:cxn>
              <a:cxn ang="0">
                <a:pos x="connsiteX2" y="connsiteY2"/>
              </a:cxn>
            </a:cxnLst>
            <a:rect l="l" t="t" r="r" b="b"/>
            <a:pathLst>
              <a:path w="3070746" h="2088108">
                <a:moveTo>
                  <a:pt x="0" y="2088108"/>
                </a:moveTo>
                <a:lnTo>
                  <a:pt x="764275" y="0"/>
                </a:lnTo>
                <a:lnTo>
                  <a:pt x="3070746" y="1364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orma libre"/>
          <p:cNvSpPr/>
          <p:nvPr/>
        </p:nvSpPr>
        <p:spPr>
          <a:xfrm flipV="1">
            <a:off x="2195736" y="3623647"/>
            <a:ext cx="3248167" cy="323166"/>
          </a:xfrm>
          <a:custGeom>
            <a:avLst/>
            <a:gdLst>
              <a:gd name="connsiteX0" fmla="*/ 0 w 3248167"/>
              <a:gd name="connsiteY0" fmla="*/ 1665027 h 1665027"/>
              <a:gd name="connsiteX1" fmla="*/ 941696 w 3248167"/>
              <a:gd name="connsiteY1" fmla="*/ 0 h 1665027"/>
              <a:gd name="connsiteX2" fmla="*/ 3248167 w 3248167"/>
              <a:gd name="connsiteY2" fmla="*/ 13648 h 1665027"/>
            </a:gdLst>
            <a:ahLst/>
            <a:cxnLst>
              <a:cxn ang="0">
                <a:pos x="connsiteX0" y="connsiteY0"/>
              </a:cxn>
              <a:cxn ang="0">
                <a:pos x="connsiteX1" y="connsiteY1"/>
              </a:cxn>
              <a:cxn ang="0">
                <a:pos x="connsiteX2" y="connsiteY2"/>
              </a:cxn>
            </a:cxnLst>
            <a:rect l="l" t="t" r="r" b="b"/>
            <a:pathLst>
              <a:path w="3248167" h="1665027">
                <a:moveTo>
                  <a:pt x="0" y="1665027"/>
                </a:moveTo>
                <a:lnTo>
                  <a:pt x="941696" y="0"/>
                </a:lnTo>
                <a:lnTo>
                  <a:pt x="3248167" y="1364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Elipse"/>
          <p:cNvSpPr/>
          <p:nvPr/>
        </p:nvSpPr>
        <p:spPr>
          <a:xfrm>
            <a:off x="3131840" y="5085184"/>
            <a:ext cx="158417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Elipse"/>
          <p:cNvSpPr/>
          <p:nvPr/>
        </p:nvSpPr>
        <p:spPr>
          <a:xfrm>
            <a:off x="3888576" y="3954110"/>
            <a:ext cx="3563743"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Forma libre"/>
          <p:cNvSpPr/>
          <p:nvPr/>
        </p:nvSpPr>
        <p:spPr>
          <a:xfrm>
            <a:off x="1978925" y="4176215"/>
            <a:ext cx="1910687" cy="1091821"/>
          </a:xfrm>
          <a:custGeom>
            <a:avLst/>
            <a:gdLst>
              <a:gd name="connsiteX0" fmla="*/ 1910687 w 1910687"/>
              <a:gd name="connsiteY0" fmla="*/ 0 h 1091821"/>
              <a:gd name="connsiteX1" fmla="*/ 0 w 1910687"/>
              <a:gd name="connsiteY1" fmla="*/ 805218 h 1091821"/>
              <a:gd name="connsiteX2" fmla="*/ 1146412 w 1910687"/>
              <a:gd name="connsiteY2" fmla="*/ 1091821 h 1091821"/>
            </a:gdLst>
            <a:ahLst/>
            <a:cxnLst>
              <a:cxn ang="0">
                <a:pos x="connsiteX0" y="connsiteY0"/>
              </a:cxn>
              <a:cxn ang="0">
                <a:pos x="connsiteX1" y="connsiteY1"/>
              </a:cxn>
              <a:cxn ang="0">
                <a:pos x="connsiteX2" y="connsiteY2"/>
              </a:cxn>
            </a:cxnLst>
            <a:rect l="l" t="t" r="r" b="b"/>
            <a:pathLst>
              <a:path w="1910687" h="1091821">
                <a:moveTo>
                  <a:pt x="1910687" y="0"/>
                </a:moveTo>
                <a:lnTo>
                  <a:pt x="0" y="805218"/>
                </a:lnTo>
                <a:lnTo>
                  <a:pt x="1146412" y="1091821"/>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466757" y="4722125"/>
            <a:ext cx="1512168" cy="646331"/>
          </a:xfrm>
          <a:prstGeom prst="rect">
            <a:avLst/>
          </a:prstGeom>
          <a:solidFill>
            <a:srgbClr val="0070C0"/>
          </a:solidFill>
          <a:ln>
            <a:solidFill>
              <a:srgbClr val="0070C0"/>
            </a:solidFill>
          </a:ln>
        </p:spPr>
        <p:txBody>
          <a:bodyPr wrap="square" rtlCol="0">
            <a:spAutoFit/>
          </a:bodyPr>
          <a:lstStyle/>
          <a:p>
            <a:pPr algn="ctr"/>
            <a:r>
              <a:rPr lang="es-MX" b="1" dirty="0" smtClean="0">
                <a:solidFill>
                  <a:schemeClr val="bg1"/>
                </a:solidFill>
              </a:rPr>
              <a:t>TIPOS DE DATOS</a:t>
            </a:r>
            <a:endParaRPr lang="es-MX" b="1" dirty="0">
              <a:solidFill>
                <a:schemeClr val="bg1"/>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4624"/>
            <a:ext cx="7704856" cy="1077218"/>
          </a:xfrm>
          <a:prstGeom prst="rect">
            <a:avLst/>
          </a:prstGeom>
          <a:noFill/>
        </p:spPr>
        <p:txBody>
          <a:bodyPr wrap="square" rtlCol="0">
            <a:spAutoFit/>
          </a:bodyPr>
          <a:lstStyle/>
          <a:p>
            <a:pPr algn="just"/>
            <a:r>
              <a:rPr lang="es-MX" sz="3200" b="1" dirty="0" smtClean="0">
                <a:ln w="9000" cmpd="sng">
                  <a:noFill/>
                  <a:prstDash val="solid"/>
                </a:ln>
                <a:solidFill>
                  <a:schemeClr val="bg1"/>
                </a:solidFill>
                <a:effectLst>
                  <a:outerShdw blurRad="38100" dist="38100" dir="2700000" algn="tl">
                    <a:srgbClr val="000000">
                      <a:alpha val="43137"/>
                    </a:srgbClr>
                  </a:outerShdw>
                </a:effectLst>
                <a:latin typeface="+mj-lt"/>
                <a:cs typeface="Arial" pitchFamily="34" charset="0"/>
              </a:rPr>
              <a:t>La información contenida en este Registro incluye datos sobre:</a:t>
            </a:r>
          </a:p>
        </p:txBody>
      </p:sp>
      <p:sp>
        <p:nvSpPr>
          <p:cNvPr id="4" name="3 CuadroTexto"/>
          <p:cNvSpPr txBox="1"/>
          <p:nvPr/>
        </p:nvSpPr>
        <p:spPr>
          <a:xfrm>
            <a:off x="539552" y="1484784"/>
            <a:ext cx="7992888" cy="369332"/>
          </a:xfrm>
          <a:prstGeom prst="rect">
            <a:avLst/>
          </a:prstGeom>
          <a:noFill/>
        </p:spPr>
        <p:txBody>
          <a:bodyPr wrap="square" rtlCol="0">
            <a:spAutoFit/>
          </a:bodyPr>
          <a:lstStyle/>
          <a:p>
            <a:pPr>
              <a:buFont typeface="Wingdings" pitchFamily="2" charset="2"/>
              <a:buChar char="Ø"/>
            </a:pPr>
            <a:r>
              <a:rPr lang="es-MX" dirty="0" smtClean="0"/>
              <a:t> El nombre del sistema. </a:t>
            </a:r>
            <a:endParaRPr lang="es-MX" dirty="0"/>
          </a:p>
        </p:txBody>
      </p:sp>
      <p:sp>
        <p:nvSpPr>
          <p:cNvPr id="5" name="4 CuadroTexto"/>
          <p:cNvSpPr txBox="1"/>
          <p:nvPr/>
        </p:nvSpPr>
        <p:spPr>
          <a:xfrm>
            <a:off x="539552" y="1988840"/>
            <a:ext cx="7992888" cy="369332"/>
          </a:xfrm>
          <a:prstGeom prst="rect">
            <a:avLst/>
          </a:prstGeom>
          <a:noFill/>
        </p:spPr>
        <p:txBody>
          <a:bodyPr wrap="square" rtlCol="0">
            <a:spAutoFit/>
          </a:bodyPr>
          <a:lstStyle/>
          <a:p>
            <a:pPr>
              <a:buFont typeface="Wingdings" pitchFamily="2" charset="2"/>
              <a:buChar char="Ø"/>
            </a:pPr>
            <a:r>
              <a:rPr lang="es-MX" dirty="0" smtClean="0"/>
              <a:t> Los responsables que lo operan. </a:t>
            </a:r>
            <a:endParaRPr lang="es-MX" dirty="0"/>
          </a:p>
        </p:txBody>
      </p:sp>
      <p:sp>
        <p:nvSpPr>
          <p:cNvPr id="6" name="5 CuadroTexto"/>
          <p:cNvSpPr txBox="1"/>
          <p:nvPr/>
        </p:nvSpPr>
        <p:spPr>
          <a:xfrm>
            <a:off x="539552" y="2564904"/>
            <a:ext cx="7848872" cy="369332"/>
          </a:xfrm>
          <a:prstGeom prst="rect">
            <a:avLst/>
          </a:prstGeom>
          <a:noFill/>
        </p:spPr>
        <p:txBody>
          <a:bodyPr wrap="square" rtlCol="0">
            <a:spAutoFit/>
          </a:bodyPr>
          <a:lstStyle/>
          <a:p>
            <a:pPr>
              <a:buFont typeface="Wingdings" pitchFamily="2" charset="2"/>
              <a:buChar char="Ø"/>
            </a:pPr>
            <a:r>
              <a:rPr lang="es-MX" dirty="0" smtClean="0"/>
              <a:t> Datos respecto de quién hace uso de la información.</a:t>
            </a:r>
            <a:endParaRPr lang="es-MX" dirty="0"/>
          </a:p>
        </p:txBody>
      </p:sp>
      <p:sp>
        <p:nvSpPr>
          <p:cNvPr id="7" name="6 CuadroTexto"/>
          <p:cNvSpPr txBox="1"/>
          <p:nvPr/>
        </p:nvSpPr>
        <p:spPr>
          <a:xfrm>
            <a:off x="539552" y="3100898"/>
            <a:ext cx="7776864" cy="369332"/>
          </a:xfrm>
          <a:prstGeom prst="rect">
            <a:avLst/>
          </a:prstGeom>
          <a:noFill/>
        </p:spPr>
        <p:txBody>
          <a:bodyPr wrap="square" rtlCol="0">
            <a:spAutoFit/>
          </a:bodyPr>
          <a:lstStyle/>
          <a:p>
            <a:pPr>
              <a:buFont typeface="Wingdings" pitchFamily="2" charset="2"/>
              <a:buChar char="Ø"/>
            </a:pPr>
            <a:r>
              <a:rPr lang="es-MX" dirty="0" smtClean="0"/>
              <a:t> Origen de los datos.</a:t>
            </a:r>
            <a:endParaRPr lang="es-MX" dirty="0"/>
          </a:p>
        </p:txBody>
      </p:sp>
      <p:sp>
        <p:nvSpPr>
          <p:cNvPr id="8" name="7 CuadroTexto"/>
          <p:cNvSpPr txBox="1"/>
          <p:nvPr/>
        </p:nvSpPr>
        <p:spPr>
          <a:xfrm>
            <a:off x="539552" y="3717032"/>
            <a:ext cx="6552728" cy="369332"/>
          </a:xfrm>
          <a:prstGeom prst="rect">
            <a:avLst/>
          </a:prstGeom>
          <a:noFill/>
        </p:spPr>
        <p:txBody>
          <a:bodyPr wrap="square" rtlCol="0">
            <a:spAutoFit/>
          </a:bodyPr>
          <a:lstStyle/>
          <a:p>
            <a:pPr>
              <a:buFont typeface="Wingdings" pitchFamily="2" charset="2"/>
              <a:buChar char="Ø"/>
            </a:pPr>
            <a:r>
              <a:rPr lang="es-MX" dirty="0" smtClean="0"/>
              <a:t> Destino.</a:t>
            </a:r>
            <a:endParaRPr lang="es-MX" dirty="0"/>
          </a:p>
        </p:txBody>
      </p:sp>
      <p:sp>
        <p:nvSpPr>
          <p:cNvPr id="9" name="8 CuadroTexto"/>
          <p:cNvSpPr txBox="1"/>
          <p:nvPr/>
        </p:nvSpPr>
        <p:spPr>
          <a:xfrm>
            <a:off x="539552" y="4325034"/>
            <a:ext cx="6120680" cy="369332"/>
          </a:xfrm>
          <a:prstGeom prst="rect">
            <a:avLst/>
          </a:prstGeom>
          <a:noFill/>
        </p:spPr>
        <p:txBody>
          <a:bodyPr wrap="square" rtlCol="0">
            <a:spAutoFit/>
          </a:bodyPr>
          <a:lstStyle/>
          <a:p>
            <a:pPr indent="268288">
              <a:buFont typeface="Wingdings" pitchFamily="2" charset="2"/>
              <a:buChar char="Ø"/>
            </a:pPr>
            <a:r>
              <a:rPr lang="es-MX" dirty="0" smtClean="0"/>
              <a:t>Interrelación con otros sistemas. </a:t>
            </a:r>
            <a:endParaRPr lang="es-MX" dirty="0"/>
          </a:p>
        </p:txBody>
      </p:sp>
      <p:sp>
        <p:nvSpPr>
          <p:cNvPr id="10" name="9 CuadroTexto"/>
          <p:cNvSpPr txBox="1"/>
          <p:nvPr/>
        </p:nvSpPr>
        <p:spPr>
          <a:xfrm>
            <a:off x="539552" y="4973106"/>
            <a:ext cx="6264696" cy="369332"/>
          </a:xfrm>
          <a:prstGeom prst="rect">
            <a:avLst/>
          </a:prstGeom>
          <a:noFill/>
        </p:spPr>
        <p:txBody>
          <a:bodyPr wrap="square" rtlCol="0">
            <a:spAutoFit/>
          </a:bodyPr>
          <a:lstStyle/>
          <a:p>
            <a:pPr>
              <a:buFont typeface="Wingdings" pitchFamily="2" charset="2"/>
              <a:buChar char="Ø"/>
            </a:pPr>
            <a:r>
              <a:rPr lang="es-MX" dirty="0" smtClean="0"/>
              <a:t> La conservación de la información.</a:t>
            </a:r>
            <a:endParaRPr lang="es-MX" dirty="0"/>
          </a:p>
        </p:txBody>
      </p:sp>
      <p:sp>
        <p:nvSpPr>
          <p:cNvPr id="11" name="10 CuadroTexto"/>
          <p:cNvSpPr txBox="1"/>
          <p:nvPr/>
        </p:nvSpPr>
        <p:spPr>
          <a:xfrm>
            <a:off x="539552" y="5621178"/>
            <a:ext cx="7992888" cy="369332"/>
          </a:xfrm>
          <a:prstGeom prst="rect">
            <a:avLst/>
          </a:prstGeom>
          <a:noFill/>
        </p:spPr>
        <p:txBody>
          <a:bodyPr wrap="square" rtlCol="0">
            <a:spAutoFit/>
          </a:bodyPr>
          <a:lstStyle/>
          <a:p>
            <a:pPr>
              <a:buFont typeface="Wingdings" pitchFamily="2" charset="2"/>
              <a:buChar char="Ø"/>
            </a:pPr>
            <a:r>
              <a:rPr lang="es-MX" dirty="0" smtClean="0"/>
              <a:t> Esquemas de seguridad que mantienen los mismos.</a:t>
            </a:r>
            <a:endParaRPr lang="es-MX"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4624"/>
            <a:ext cx="7704856" cy="1077218"/>
          </a:xfrm>
          <a:prstGeom prst="rect">
            <a:avLst/>
          </a:prstGeom>
          <a:noFill/>
        </p:spPr>
        <p:txBody>
          <a:bodyPr wrap="square" rtlCol="0">
            <a:spAutoFit/>
          </a:bodyPr>
          <a:lstStyle/>
          <a:p>
            <a:pPr lvl="0">
              <a:spcBef>
                <a:spcPct val="0"/>
              </a:spcBef>
              <a:defRPr/>
            </a:pPr>
            <a:r>
              <a:rPr lang="es-MX" sz="3200" b="1" dirty="0" smtClean="0">
                <a:solidFill>
                  <a:schemeClr val="bg1"/>
                </a:solidFill>
                <a:effectLst>
                  <a:outerShdw blurRad="38100" dist="38100" dir="2700000" algn="tl">
                    <a:srgbClr val="000000">
                      <a:alpha val="43137"/>
                    </a:srgbClr>
                  </a:outerShdw>
                </a:effectLst>
                <a:latin typeface="+mj-lt"/>
                <a:ea typeface="+mj-ea"/>
                <a:cs typeface="+mj-cs"/>
              </a:rPr>
              <a:t>Ubicación del Registro Electrónico de los Sistemas de Datos Personales</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611560" y="1268760"/>
            <a:ext cx="7992888" cy="584775"/>
          </a:xfrm>
          <a:prstGeom prst="rect">
            <a:avLst/>
          </a:prstGeom>
          <a:noFill/>
        </p:spPr>
        <p:txBody>
          <a:bodyPr wrap="square" rtlCol="0">
            <a:spAutoFit/>
          </a:bodyPr>
          <a:lstStyle/>
          <a:p>
            <a:pPr algn="just"/>
            <a:endParaRPr lang="es-MX" sz="3200"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pitchFamily="34" charset="0"/>
              <a:cs typeface="Arial" pitchFamily="34" charset="0"/>
            </a:endParaRPr>
          </a:p>
        </p:txBody>
      </p:sp>
      <p:sp>
        <p:nvSpPr>
          <p:cNvPr id="5" name="4 CuadroTexto"/>
          <p:cNvSpPr txBox="1"/>
          <p:nvPr/>
        </p:nvSpPr>
        <p:spPr>
          <a:xfrm>
            <a:off x="323528" y="1196752"/>
            <a:ext cx="8568952" cy="646331"/>
          </a:xfrm>
          <a:prstGeom prst="rect">
            <a:avLst/>
          </a:prstGeom>
          <a:noFill/>
        </p:spPr>
        <p:txBody>
          <a:bodyPr wrap="square" rtlCol="0">
            <a:spAutoFit/>
          </a:bodyPr>
          <a:lstStyle/>
          <a:p>
            <a:pPr algn="just"/>
            <a:r>
              <a:rPr lang="es-MX" dirty="0" smtClean="0"/>
              <a:t>Se encuentra en la página del INFODF, </a:t>
            </a:r>
            <a:r>
              <a:rPr lang="es-MX" dirty="0" smtClean="0">
                <a:hlinkClick r:id="rId3"/>
              </a:rPr>
              <a:t>www.infodf.org.mx</a:t>
            </a:r>
            <a:r>
              <a:rPr lang="es-MX" dirty="0" smtClean="0"/>
              <a:t> en la parte inferior izquierda y la identificamos como se muestra a continuación.</a:t>
            </a:r>
          </a:p>
        </p:txBody>
      </p:sp>
      <p:pic>
        <p:nvPicPr>
          <p:cNvPr id="1027" name="Picture 3"/>
          <p:cNvPicPr>
            <a:picLocks noChangeAspect="1" noChangeArrowheads="1"/>
          </p:cNvPicPr>
          <p:nvPr/>
        </p:nvPicPr>
        <p:blipFill>
          <a:blip r:embed="rId4" cstate="print"/>
          <a:srcRect/>
          <a:stretch>
            <a:fillRect/>
          </a:stretch>
        </p:blipFill>
        <p:spPr bwMode="auto">
          <a:xfrm>
            <a:off x="899592" y="2492896"/>
            <a:ext cx="6840760" cy="38028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4624"/>
            <a:ext cx="7704856" cy="1077218"/>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Diseño de Seguridad del Registro Electrónico de los Sistemas</a:t>
            </a:r>
            <a:r>
              <a:rPr kumimoji="0" lang="es-MX"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de </a:t>
            </a:r>
            <a:r>
              <a:rPr kumimoji="0" lang="es-MX"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Datos Personales</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179512" y="1268760"/>
            <a:ext cx="8784976" cy="954107"/>
          </a:xfrm>
          <a:prstGeom prst="rect">
            <a:avLst/>
          </a:prstGeom>
          <a:noFill/>
        </p:spPr>
        <p:txBody>
          <a:bodyPr wrap="square" rtlCol="0">
            <a:spAutoFit/>
          </a:bodyPr>
          <a:lstStyle/>
          <a:p>
            <a:pPr algn="just"/>
            <a:r>
              <a:rPr lang="es-MX" dirty="0" smtClean="0"/>
              <a:t>El registro esta diseñado con un esquema de seguridad basado en “Perfiles” o tipos de operarios, los cuales tienen acceso a través de su clave y contraseña. Estas características permiten restringir tanto el acceso como la modificación de información. </a:t>
            </a:r>
          </a:p>
        </p:txBody>
      </p:sp>
      <p:pic>
        <p:nvPicPr>
          <p:cNvPr id="2051" name="Picture 3"/>
          <p:cNvPicPr>
            <a:picLocks noChangeAspect="1" noChangeArrowheads="1"/>
          </p:cNvPicPr>
          <p:nvPr/>
        </p:nvPicPr>
        <p:blipFill>
          <a:blip r:embed="rId3" cstate="print"/>
          <a:srcRect/>
          <a:stretch>
            <a:fillRect/>
          </a:stretch>
        </p:blipFill>
        <p:spPr bwMode="auto">
          <a:xfrm>
            <a:off x="2195736" y="2492896"/>
            <a:ext cx="4536504" cy="36724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260648"/>
            <a:ext cx="7704856" cy="58477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MX" sz="3200" b="1" dirty="0" smtClean="0">
                <a:solidFill>
                  <a:schemeClr val="bg1"/>
                </a:solidFill>
                <a:effectLst>
                  <a:outerShdw blurRad="38100" dist="38100" dir="2700000" algn="tl">
                    <a:srgbClr val="000000">
                      <a:alpha val="43137"/>
                    </a:srgbClr>
                  </a:outerShdw>
                </a:effectLst>
                <a:latin typeface="+mj-lt"/>
                <a:ea typeface="+mj-ea"/>
                <a:cs typeface="+mj-cs"/>
              </a:rPr>
              <a:t>¿Qué datos debe registrar el Enlace?</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251520" y="1124744"/>
            <a:ext cx="7992888" cy="646331"/>
          </a:xfrm>
          <a:prstGeom prst="rect">
            <a:avLst/>
          </a:prstGeom>
          <a:noFill/>
        </p:spPr>
        <p:txBody>
          <a:bodyPr wrap="square" rtlCol="0">
            <a:spAutoFit/>
          </a:bodyPr>
          <a:lstStyle/>
          <a:p>
            <a:pPr algn="just"/>
            <a:r>
              <a:rPr lang="es-MX" dirty="0" smtClean="0"/>
              <a:t>Ya obtenida la clave proporcionada por la Dirección de Datos Personales ingresan al RESDP y llenan lo siguiente:</a:t>
            </a:r>
          </a:p>
        </p:txBody>
      </p:sp>
      <p:pic>
        <p:nvPicPr>
          <p:cNvPr id="3074" name="Picture 2"/>
          <p:cNvPicPr>
            <a:picLocks noChangeAspect="1" noChangeArrowheads="1"/>
          </p:cNvPicPr>
          <p:nvPr/>
        </p:nvPicPr>
        <p:blipFill>
          <a:blip r:embed="rId3" cstate="print"/>
          <a:srcRect/>
          <a:stretch>
            <a:fillRect/>
          </a:stretch>
        </p:blipFill>
        <p:spPr bwMode="auto">
          <a:xfrm>
            <a:off x="3779912" y="1700808"/>
            <a:ext cx="5118041" cy="4608512"/>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323528" y="2276872"/>
            <a:ext cx="3456384" cy="369332"/>
          </a:xfrm>
          <a:prstGeom prst="rect">
            <a:avLst/>
          </a:prstGeom>
          <a:noFill/>
        </p:spPr>
        <p:txBody>
          <a:bodyPr wrap="square" rtlCol="0">
            <a:spAutoFit/>
          </a:bodyPr>
          <a:lstStyle/>
          <a:p>
            <a:pPr algn="r"/>
            <a:r>
              <a:rPr lang="es-MX" b="1" dirty="0" smtClean="0">
                <a:solidFill>
                  <a:srgbClr val="FF0000"/>
                </a:solidFill>
              </a:rPr>
              <a:t>Pestaña catálogo de áreas</a:t>
            </a:r>
            <a:endParaRPr lang="es-MX" b="1" dirty="0">
              <a:solidFill>
                <a:srgbClr val="FF0000"/>
              </a:solidFill>
            </a:endParaRPr>
          </a:p>
        </p:txBody>
      </p:sp>
      <p:sp>
        <p:nvSpPr>
          <p:cNvPr id="7" name="6 CuadroTexto"/>
          <p:cNvSpPr txBox="1"/>
          <p:nvPr/>
        </p:nvSpPr>
        <p:spPr>
          <a:xfrm>
            <a:off x="251520" y="5435932"/>
            <a:ext cx="3528392" cy="369332"/>
          </a:xfrm>
          <a:prstGeom prst="rect">
            <a:avLst/>
          </a:prstGeom>
          <a:noFill/>
        </p:spPr>
        <p:txBody>
          <a:bodyPr wrap="square" rtlCol="0">
            <a:spAutoFit/>
          </a:bodyPr>
          <a:lstStyle/>
          <a:p>
            <a:pPr algn="r"/>
            <a:r>
              <a:rPr lang="es-MX" b="1" dirty="0" smtClean="0">
                <a:solidFill>
                  <a:srgbClr val="FF0000"/>
                </a:solidFill>
              </a:rPr>
              <a:t>Ponemos el nombre del área</a:t>
            </a:r>
            <a:endParaRPr lang="es-MX" b="1" dirty="0">
              <a:solidFill>
                <a:srgbClr val="FF0000"/>
              </a:solidFill>
            </a:endParaRPr>
          </a:p>
        </p:txBody>
      </p:sp>
      <p:sp>
        <p:nvSpPr>
          <p:cNvPr id="8" name="7 CuadroTexto"/>
          <p:cNvSpPr txBox="1"/>
          <p:nvPr/>
        </p:nvSpPr>
        <p:spPr>
          <a:xfrm>
            <a:off x="179512" y="5805264"/>
            <a:ext cx="3600400" cy="830997"/>
          </a:xfrm>
          <a:prstGeom prst="rect">
            <a:avLst/>
          </a:prstGeom>
          <a:noFill/>
        </p:spPr>
        <p:txBody>
          <a:bodyPr wrap="square" rtlCol="0">
            <a:spAutoFit/>
          </a:bodyPr>
          <a:lstStyle/>
          <a:p>
            <a:r>
              <a:rPr lang="es-MX" sz="1600" b="1" dirty="0" smtClean="0">
                <a:solidFill>
                  <a:srgbClr val="FF0000"/>
                </a:solidFill>
              </a:rPr>
              <a:t>Seleccionamos (activo) ya que estamos registrando una unidad administrativa y guardar.</a:t>
            </a:r>
            <a:endParaRPr lang="es-MX" sz="1600" b="1" dirty="0">
              <a:solidFill>
                <a:srgbClr val="FF0000"/>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750215798"/>
              </p:ext>
            </p:extLst>
          </p:nvPr>
        </p:nvGraphicFramePr>
        <p:xfrm>
          <a:off x="853877" y="1412776"/>
          <a:ext cx="7678563"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79512" y="332656"/>
            <a:ext cx="7488832" cy="646331"/>
          </a:xfrm>
          <a:prstGeom prst="rect">
            <a:avLst/>
          </a:prstGeom>
          <a:noFill/>
        </p:spPr>
        <p:txBody>
          <a:bodyPr wrap="square" rtlCol="0">
            <a:spAutoFit/>
          </a:bodyPr>
          <a:lstStyle/>
          <a:p>
            <a:r>
              <a:rPr lang="es-MX"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Proceso Designación de Claves</a:t>
            </a:r>
            <a:endParaRPr lang="es-MX"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Flecha curvada hacia abajo"/>
          <p:cNvSpPr/>
          <p:nvPr/>
        </p:nvSpPr>
        <p:spPr>
          <a:xfrm rot="1374115">
            <a:off x="4731311" y="2532777"/>
            <a:ext cx="1580364" cy="601953"/>
          </a:xfrm>
          <a:prstGeom prst="curvedDown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9" name="8 Flecha curvada hacia la derecha"/>
          <p:cNvSpPr/>
          <p:nvPr/>
        </p:nvSpPr>
        <p:spPr>
          <a:xfrm rot="3857842">
            <a:off x="2184153" y="2065687"/>
            <a:ext cx="675216" cy="1503264"/>
          </a:xfrm>
          <a:prstGeom prst="curvedRightArrow">
            <a:avLst>
              <a:gd name="adj1" fmla="val 20813"/>
              <a:gd name="adj2" fmla="val 61658"/>
              <a:gd name="adj3" fmla="val 39842"/>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5233" name="Picture 1" descr="C:\Users\Gabriela Montes\Desktop\datos personales\compclip.gif"/>
          <p:cNvPicPr>
            <a:picLocks noChangeAspect="1" noChangeArrowheads="1" noCrop="1"/>
          </p:cNvPicPr>
          <p:nvPr/>
        </p:nvPicPr>
        <p:blipFill>
          <a:blip r:embed="rId8" cstate="print"/>
          <a:srcRect/>
          <a:stretch>
            <a:fillRect/>
          </a:stretch>
        </p:blipFill>
        <p:spPr bwMode="auto">
          <a:xfrm>
            <a:off x="437628" y="3140969"/>
            <a:ext cx="586557" cy="871946"/>
          </a:xfrm>
          <a:prstGeom prst="rect">
            <a:avLst/>
          </a:prstGeom>
          <a:noFill/>
        </p:spPr>
      </p:pic>
      <p:pic>
        <p:nvPicPr>
          <p:cNvPr id="95235" name="Picture 3" descr="C:\Users\Gabriela Montes\Desktop\datos personales\compclip.gif"/>
          <p:cNvPicPr>
            <a:picLocks noChangeAspect="1" noChangeArrowheads="1" noCrop="1"/>
          </p:cNvPicPr>
          <p:nvPr/>
        </p:nvPicPr>
        <p:blipFill>
          <a:blip r:embed="rId8" cstate="print"/>
          <a:srcRect/>
          <a:stretch>
            <a:fillRect/>
          </a:stretch>
        </p:blipFill>
        <p:spPr bwMode="auto">
          <a:xfrm>
            <a:off x="7782444" y="3140968"/>
            <a:ext cx="586557" cy="942975"/>
          </a:xfrm>
          <a:prstGeom prst="rect">
            <a:avLst/>
          </a:prstGeom>
          <a:noFill/>
        </p:spPr>
      </p:pic>
      <p:pic>
        <p:nvPicPr>
          <p:cNvPr id="95236" name="Picture 4" descr="C:\Users\Gabriela Montes\Desktop\datos personales\compclip.gif"/>
          <p:cNvPicPr>
            <a:picLocks noChangeAspect="1" noChangeArrowheads="1" noCrop="1"/>
          </p:cNvPicPr>
          <p:nvPr/>
        </p:nvPicPr>
        <p:blipFill>
          <a:blip r:embed="rId8" cstate="print"/>
          <a:srcRect/>
          <a:stretch>
            <a:fillRect/>
          </a:stretch>
        </p:blipFill>
        <p:spPr bwMode="auto">
          <a:xfrm>
            <a:off x="5046140" y="3212976"/>
            <a:ext cx="586557" cy="942975"/>
          </a:xfrm>
          <a:prstGeom prst="rect">
            <a:avLst/>
          </a:prstGeom>
          <a:noFill/>
        </p:spPr>
      </p:pic>
      <p:pic>
        <p:nvPicPr>
          <p:cNvPr id="15" name="Picture 5" descr="C:\Users\Gabriela Montes\Desktop\datos personales\imagesCA4FGWBE.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721854" y="4101703"/>
            <a:ext cx="1242634" cy="1129854"/>
          </a:xfrm>
          <a:prstGeom prst="rect">
            <a:avLst/>
          </a:prstGeom>
          <a:noFill/>
        </p:spPr>
      </p:pic>
      <p:sp>
        <p:nvSpPr>
          <p:cNvPr id="16" name="15 Elipse"/>
          <p:cNvSpPr/>
          <p:nvPr/>
        </p:nvSpPr>
        <p:spPr>
          <a:xfrm>
            <a:off x="5983546" y="2060848"/>
            <a:ext cx="604678" cy="504056"/>
          </a:xfrm>
          <a:prstGeom prst="ellipse">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1</a:t>
            </a:r>
            <a:endParaRPr lang="es-MX" b="1" dirty="0"/>
          </a:p>
        </p:txBody>
      </p:sp>
      <p:sp>
        <p:nvSpPr>
          <p:cNvPr id="17" name="16 Elipse"/>
          <p:cNvSpPr/>
          <p:nvPr/>
        </p:nvSpPr>
        <p:spPr>
          <a:xfrm>
            <a:off x="2743186" y="3429000"/>
            <a:ext cx="604678" cy="504056"/>
          </a:xfrm>
          <a:prstGeom prst="ellipse">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2</a:t>
            </a:r>
            <a:endParaRPr lang="es-MX" b="1" dirty="0"/>
          </a:p>
        </p:txBody>
      </p:sp>
      <p:sp>
        <p:nvSpPr>
          <p:cNvPr id="18" name="17 Elipse"/>
          <p:cNvSpPr/>
          <p:nvPr/>
        </p:nvSpPr>
        <p:spPr>
          <a:xfrm>
            <a:off x="395536" y="3882752"/>
            <a:ext cx="604678" cy="466088"/>
          </a:xfrm>
          <a:prstGeom prst="ellipse">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3</a:t>
            </a:r>
            <a:endParaRPr lang="es-MX" sz="1600" b="1" dirty="0"/>
          </a:p>
        </p:txBody>
      </p:sp>
      <p:sp>
        <p:nvSpPr>
          <p:cNvPr id="19" name="18 Elipse"/>
          <p:cNvSpPr/>
          <p:nvPr/>
        </p:nvSpPr>
        <p:spPr>
          <a:xfrm>
            <a:off x="683568" y="5373216"/>
            <a:ext cx="604678" cy="504056"/>
          </a:xfrm>
          <a:prstGeom prst="ellipse">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4</a:t>
            </a:r>
            <a:endParaRPr lang="es-MX" b="1"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260648"/>
            <a:ext cx="7704856" cy="707886"/>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Designación</a:t>
            </a:r>
            <a:r>
              <a:rPr kumimoji="0" lang="es-MX" sz="4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de Claves</a:t>
            </a:r>
            <a:endParaRPr kumimoji="0" lang="es-MX"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323528" y="1268760"/>
            <a:ext cx="8280920" cy="3970318"/>
          </a:xfrm>
          <a:prstGeom prst="rect">
            <a:avLst/>
          </a:prstGeom>
          <a:noFill/>
        </p:spPr>
        <p:txBody>
          <a:bodyPr wrap="square" rtlCol="0">
            <a:spAutoFit/>
          </a:bodyPr>
          <a:lstStyle/>
          <a:p>
            <a:pPr algn="just"/>
            <a:r>
              <a:rPr lang="es-MX" dirty="0" smtClean="0"/>
              <a:t>Capturadas las unidades administrativas se designa:</a:t>
            </a:r>
          </a:p>
          <a:p>
            <a:pPr algn="just"/>
            <a:endParaRPr lang="es-MX" dirty="0" smtClean="0"/>
          </a:p>
          <a:p>
            <a:pPr marL="514350" indent="-514350" algn="just">
              <a:buClr>
                <a:srgbClr val="FF0000"/>
              </a:buClr>
              <a:buSzPct val="130000"/>
              <a:buFont typeface="+mj-lt"/>
              <a:buAutoNum type="arabicPeriod"/>
            </a:pPr>
            <a:r>
              <a:rPr lang="es-MX" dirty="0" smtClean="0"/>
              <a:t>A los responsables de los sistemas de datos personales, quienes capturan los sistemas en el RESDP.</a:t>
            </a:r>
          </a:p>
          <a:p>
            <a:pPr marL="514350" indent="-514350" algn="just">
              <a:buClr>
                <a:srgbClr val="FF0000"/>
              </a:buClr>
              <a:buSzPct val="130000"/>
              <a:buFont typeface="+mj-lt"/>
              <a:buAutoNum type="arabicPeriod"/>
            </a:pPr>
            <a:endParaRPr lang="es-MX" dirty="0" smtClean="0"/>
          </a:p>
          <a:p>
            <a:pPr marL="514350" indent="-514350" algn="just">
              <a:buClr>
                <a:srgbClr val="FF0000"/>
              </a:buClr>
              <a:buSzPct val="130000"/>
              <a:buFont typeface="+mj-lt"/>
              <a:buAutoNum type="arabicPeriod"/>
            </a:pPr>
            <a:r>
              <a:rPr lang="es-MX" dirty="0" smtClean="0"/>
              <a:t>Registro de las claves y contraseñas designadas a los responsables, ya que estos son los que capturan en el RESDP los sistemas de datos personales. No los enlaces, No los encargados, solo los responsables.</a:t>
            </a:r>
          </a:p>
          <a:p>
            <a:pPr marL="514350" indent="-514350" algn="just">
              <a:buClr>
                <a:srgbClr val="FF0000"/>
              </a:buClr>
              <a:buSzPct val="130000"/>
              <a:buFont typeface="+mj-lt"/>
              <a:buAutoNum type="arabicPeriod"/>
            </a:pPr>
            <a:endParaRPr lang="es-MX" dirty="0" smtClean="0"/>
          </a:p>
          <a:p>
            <a:pPr marL="514350" indent="-514350" algn="just">
              <a:buClr>
                <a:srgbClr val="FF0000"/>
              </a:buClr>
              <a:buSzPct val="130000"/>
              <a:buFont typeface="+mj-lt"/>
              <a:buAutoNum type="arabicPeriod"/>
            </a:pPr>
            <a:r>
              <a:rPr lang="es-MX" dirty="0" smtClean="0"/>
              <a:t>Los responsables de seguridad, se divide en física e informática debido a los diferentes esquemas de seguridad que maneja cada uno.</a:t>
            </a:r>
          </a:p>
          <a:p>
            <a:pPr marL="514350" indent="-514350" algn="just">
              <a:buClr>
                <a:srgbClr val="FF0000"/>
              </a:buClr>
              <a:buSzPct val="130000"/>
              <a:buFont typeface="+mj-lt"/>
              <a:buAutoNum type="arabicPeriod"/>
            </a:pPr>
            <a:endParaRPr lang="es-MX" dirty="0"/>
          </a:p>
          <a:p>
            <a:pPr marL="514350" indent="-514350" algn="just">
              <a:buClr>
                <a:srgbClr val="FF0000"/>
              </a:buClr>
              <a:buSzPct val="130000"/>
              <a:buFont typeface="+mj-lt"/>
              <a:buAutoNum type="arabicPeriod"/>
            </a:pPr>
            <a:r>
              <a:rPr lang="es-MX" dirty="0" smtClean="0"/>
              <a:t>Encargados pueden existir varios dependiendo de la complejidad del sistema de datos personales.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79512" y="116632"/>
            <a:ext cx="7848872" cy="1077218"/>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Primer  Registro Electrónico de los Sistemas de Datos Personales realizado por el ENLACE</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3203848" y="2276872"/>
            <a:ext cx="5757860" cy="3096344"/>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07504" y="1916832"/>
            <a:ext cx="3024336" cy="3970318"/>
          </a:xfrm>
          <a:prstGeom prst="rect">
            <a:avLst/>
          </a:prstGeom>
          <a:noFill/>
        </p:spPr>
        <p:txBody>
          <a:bodyPr wrap="square" rtlCol="0">
            <a:spAutoFit/>
          </a:bodyPr>
          <a:lstStyle/>
          <a:p>
            <a:pPr algn="just">
              <a:buClr>
                <a:schemeClr val="accent6">
                  <a:lumMod val="75000"/>
                </a:schemeClr>
              </a:buClr>
              <a:buFont typeface="Wingdings" pitchFamily="2" charset="2"/>
              <a:buChar char="v"/>
            </a:pPr>
            <a:r>
              <a:rPr lang="es-MX" dirty="0" smtClean="0"/>
              <a:t>Al ingresar al Registro la navegación es de derecha a izquierda en el catálogo de áreas por default nos aparece la siguiente; </a:t>
            </a:r>
            <a:r>
              <a:rPr lang="es-MX" b="1" dirty="0" smtClean="0"/>
              <a:t>(unidad administrativa principal)</a:t>
            </a:r>
            <a:r>
              <a:rPr lang="es-MX" dirty="0" smtClean="0"/>
              <a:t> con el estado activo SI, y capturamos las áreas o unidades administrativas a las que corresponden los sistemas de datos personales y seleccionamos la casilla activo y guardar, en el caso de inscribir un sistema nuevo</a:t>
            </a:r>
            <a:endParaRPr lang="es-ES" b="1"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79512" y="2060848"/>
            <a:ext cx="5328592" cy="3384376"/>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5652120" y="1834946"/>
            <a:ext cx="3312368" cy="3970318"/>
          </a:xfrm>
          <a:prstGeom prst="rect">
            <a:avLst/>
          </a:prstGeom>
          <a:noFill/>
        </p:spPr>
        <p:txBody>
          <a:bodyPr wrap="square" rtlCol="0">
            <a:spAutoFit/>
          </a:bodyPr>
          <a:lstStyle/>
          <a:p>
            <a:pPr algn="just">
              <a:buClr>
                <a:schemeClr val="accent6">
                  <a:lumMod val="75000"/>
                </a:schemeClr>
              </a:buClr>
              <a:buFont typeface="Wingdings" pitchFamily="2" charset="2"/>
              <a:buChar char="v"/>
            </a:pPr>
            <a:r>
              <a:rPr lang="es-MX" dirty="0" smtClean="0"/>
              <a:t>Después de haber capturado las unidades administrativas, se generan los permisos  a los responsables de los sistemas de datos personales correspondientes, se sugiere llevar un registro o control de los usuarios que en este caso es señalado como clave  y se </a:t>
            </a:r>
            <a:r>
              <a:rPr lang="es-ES" dirty="0" smtClean="0"/>
              <a:t>captura la contraseña por parte del responsable de los sistemas de datos personales quien es el único que la detenta, guardamos y salimos.</a:t>
            </a:r>
            <a:endParaRPr lang="es-MX" dirty="0" smtClean="0"/>
          </a:p>
        </p:txBody>
      </p:sp>
      <p:sp>
        <p:nvSpPr>
          <p:cNvPr id="6" name="5 CuadroTexto"/>
          <p:cNvSpPr txBox="1"/>
          <p:nvPr/>
        </p:nvSpPr>
        <p:spPr>
          <a:xfrm>
            <a:off x="107504" y="44624"/>
            <a:ext cx="7488832" cy="954107"/>
          </a:xfrm>
          <a:prstGeom prst="rect">
            <a:avLst/>
          </a:prstGeom>
          <a:noFill/>
        </p:spPr>
        <p:txBody>
          <a:bodyPr wrap="square" rtlCol="0">
            <a:spAutoFit/>
          </a:bodyPr>
          <a:lstStyle/>
          <a:p>
            <a:r>
              <a:rPr lang="es-MX" sz="2800" b="1" dirty="0" smtClean="0">
                <a:solidFill>
                  <a:schemeClr val="bg1"/>
                </a:solidFill>
                <a:effectLst>
                  <a:outerShdw blurRad="38100" dist="38100" dir="2700000" algn="tl">
                    <a:srgbClr val="000000">
                      <a:alpha val="43137"/>
                    </a:srgbClr>
                  </a:outerShdw>
                </a:effectLst>
              </a:rPr>
              <a:t>Enlace otorga permisos a los responsables de los sistemas de datos personales</a:t>
            </a:r>
            <a:endParaRPr lang="es-ES" sz="2800"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503265" y="1700808"/>
            <a:ext cx="5317207" cy="3733800"/>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07504" y="116632"/>
            <a:ext cx="7776864" cy="954107"/>
          </a:xfrm>
          <a:prstGeom prst="rect">
            <a:avLst/>
          </a:prstGeom>
          <a:noFill/>
        </p:spPr>
        <p:txBody>
          <a:bodyPr wrap="square" rtlCol="0">
            <a:spAutoFit/>
          </a:bodyPr>
          <a:lstStyle/>
          <a:p>
            <a:r>
              <a:rPr lang="es-MX" sz="2800" dirty="0" smtClean="0">
                <a:solidFill>
                  <a:schemeClr val="bg1"/>
                </a:solidFill>
              </a:rPr>
              <a:t>El RESPONSABLE registra los datos de los Sistemas de Datos Personales</a:t>
            </a:r>
            <a:endParaRPr lang="es-ES" sz="2800" dirty="0">
              <a:solidFill>
                <a:schemeClr val="bg1"/>
              </a:solidFill>
            </a:endParaRPr>
          </a:p>
        </p:txBody>
      </p:sp>
      <p:sp>
        <p:nvSpPr>
          <p:cNvPr id="7" name="6 CuadroTexto"/>
          <p:cNvSpPr txBox="1"/>
          <p:nvPr/>
        </p:nvSpPr>
        <p:spPr>
          <a:xfrm>
            <a:off x="107504" y="1844824"/>
            <a:ext cx="3168352" cy="3970318"/>
          </a:xfrm>
          <a:prstGeom prst="rect">
            <a:avLst/>
          </a:prstGeom>
          <a:noFill/>
        </p:spPr>
        <p:txBody>
          <a:bodyPr wrap="square" rtlCol="0">
            <a:spAutoFit/>
          </a:bodyPr>
          <a:lstStyle/>
          <a:p>
            <a:pPr marL="182563" indent="-182563" algn="just">
              <a:buClr>
                <a:srgbClr val="FF0000"/>
              </a:buClr>
              <a:buFont typeface="Wingdings" pitchFamily="2" charset="2"/>
              <a:buChar char="v"/>
            </a:pPr>
            <a:r>
              <a:rPr lang="es-MX" dirty="0" smtClean="0"/>
              <a:t>Se registra el </a:t>
            </a:r>
            <a:r>
              <a:rPr lang="es-MX" b="1" dirty="0" smtClean="0"/>
              <a:t>nombre</a:t>
            </a:r>
            <a:r>
              <a:rPr lang="es-MX" dirty="0" smtClean="0"/>
              <a:t> del sistema de datos personales, Finalidades, fecha de publicación en la Gaceta Oficial del Distrito Federal, unidad administrativa responsable debe ser la misma con la que se designo el permiso, normatividad aplicable que genera la atribución para generar y recabar los datos personales contenidos en el sistema de datos personales.</a:t>
            </a:r>
            <a:endParaRPr lang="es-ES" dirty="0"/>
          </a:p>
        </p:txBody>
      </p:sp>
      <p:sp>
        <p:nvSpPr>
          <p:cNvPr id="3" name="2 Elipse"/>
          <p:cNvSpPr/>
          <p:nvPr/>
        </p:nvSpPr>
        <p:spPr>
          <a:xfrm>
            <a:off x="3635896" y="2708920"/>
            <a:ext cx="79208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Forma libre"/>
          <p:cNvSpPr/>
          <p:nvPr/>
        </p:nvSpPr>
        <p:spPr>
          <a:xfrm>
            <a:off x="3695700" y="2921000"/>
            <a:ext cx="5295900" cy="3390900"/>
          </a:xfrm>
          <a:custGeom>
            <a:avLst/>
            <a:gdLst>
              <a:gd name="connsiteX0" fmla="*/ 736600 w 5219700"/>
              <a:gd name="connsiteY0" fmla="*/ 0 h 3149600"/>
              <a:gd name="connsiteX1" fmla="*/ 609600 w 5219700"/>
              <a:gd name="connsiteY1" fmla="*/ 203200 h 3149600"/>
              <a:gd name="connsiteX2" fmla="*/ 355600 w 5219700"/>
              <a:gd name="connsiteY2" fmla="*/ 228600 h 3149600"/>
              <a:gd name="connsiteX3" fmla="*/ 50800 w 5219700"/>
              <a:gd name="connsiteY3" fmla="*/ 152400 h 3149600"/>
              <a:gd name="connsiteX4" fmla="*/ 0 w 5219700"/>
              <a:gd name="connsiteY4" fmla="*/ 127000 h 3149600"/>
              <a:gd name="connsiteX5" fmla="*/ 2501900 w 5219700"/>
              <a:gd name="connsiteY5" fmla="*/ 3149600 h 3149600"/>
              <a:gd name="connsiteX6" fmla="*/ 5219700 w 5219700"/>
              <a:gd name="connsiteY6" fmla="*/ 3149600 h 3149600"/>
              <a:gd name="connsiteX7" fmla="*/ 736600 w 5219700"/>
              <a:gd name="connsiteY7" fmla="*/ 0 h 3149600"/>
              <a:gd name="connsiteX0" fmla="*/ 736600 w 5295900"/>
              <a:gd name="connsiteY0" fmla="*/ 0 h 3149600"/>
              <a:gd name="connsiteX1" fmla="*/ 609600 w 5295900"/>
              <a:gd name="connsiteY1" fmla="*/ 203200 h 3149600"/>
              <a:gd name="connsiteX2" fmla="*/ 355600 w 5295900"/>
              <a:gd name="connsiteY2" fmla="*/ 228600 h 3149600"/>
              <a:gd name="connsiteX3" fmla="*/ 50800 w 5295900"/>
              <a:gd name="connsiteY3" fmla="*/ 152400 h 3149600"/>
              <a:gd name="connsiteX4" fmla="*/ 0 w 5295900"/>
              <a:gd name="connsiteY4" fmla="*/ 127000 h 3149600"/>
              <a:gd name="connsiteX5" fmla="*/ 2501900 w 5295900"/>
              <a:gd name="connsiteY5" fmla="*/ 3149600 h 3149600"/>
              <a:gd name="connsiteX6" fmla="*/ 5295900 w 5295900"/>
              <a:gd name="connsiteY6" fmla="*/ 2933700 h 3149600"/>
              <a:gd name="connsiteX7" fmla="*/ 736600 w 5295900"/>
              <a:gd name="connsiteY7" fmla="*/ 0 h 3149600"/>
              <a:gd name="connsiteX0" fmla="*/ 736600 w 5295900"/>
              <a:gd name="connsiteY0" fmla="*/ 0 h 3390900"/>
              <a:gd name="connsiteX1" fmla="*/ 609600 w 5295900"/>
              <a:gd name="connsiteY1" fmla="*/ 203200 h 3390900"/>
              <a:gd name="connsiteX2" fmla="*/ 355600 w 5295900"/>
              <a:gd name="connsiteY2" fmla="*/ 228600 h 3390900"/>
              <a:gd name="connsiteX3" fmla="*/ 50800 w 5295900"/>
              <a:gd name="connsiteY3" fmla="*/ 152400 h 3390900"/>
              <a:gd name="connsiteX4" fmla="*/ 0 w 5295900"/>
              <a:gd name="connsiteY4" fmla="*/ 127000 h 3390900"/>
              <a:gd name="connsiteX5" fmla="*/ 2501900 w 5295900"/>
              <a:gd name="connsiteY5" fmla="*/ 3390900 h 3390900"/>
              <a:gd name="connsiteX6" fmla="*/ 5295900 w 5295900"/>
              <a:gd name="connsiteY6" fmla="*/ 2933700 h 3390900"/>
              <a:gd name="connsiteX7" fmla="*/ 736600 w 5295900"/>
              <a:gd name="connsiteY7"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900" h="3390900">
                <a:moveTo>
                  <a:pt x="736600" y="0"/>
                </a:moveTo>
                <a:lnTo>
                  <a:pt x="609600" y="203200"/>
                </a:lnTo>
                <a:lnTo>
                  <a:pt x="355600" y="228600"/>
                </a:lnTo>
                <a:lnTo>
                  <a:pt x="50800" y="152400"/>
                </a:lnTo>
                <a:lnTo>
                  <a:pt x="0" y="127000"/>
                </a:lnTo>
                <a:lnTo>
                  <a:pt x="2501900" y="3390900"/>
                </a:lnTo>
                <a:lnTo>
                  <a:pt x="5295900" y="2933700"/>
                </a:lnTo>
                <a:lnTo>
                  <a:pt x="736600" y="0"/>
                </a:lnTo>
                <a:close/>
              </a:path>
            </a:pathLst>
          </a:custGeom>
          <a:solidFill>
            <a:srgbClr val="FFC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6161868" y="5805264"/>
            <a:ext cx="2807948" cy="523220"/>
          </a:xfrm>
          <a:prstGeom prst="rect">
            <a:avLst/>
          </a:prstGeom>
          <a:solidFill>
            <a:srgbClr val="FF0000"/>
          </a:solidFill>
          <a:scene3d>
            <a:camera prst="orthographicFront"/>
            <a:lightRig rig="threePt" dir="t"/>
          </a:scene3d>
          <a:sp3d>
            <a:bevelT/>
          </a:sp3d>
        </p:spPr>
        <p:txBody>
          <a:bodyPr wrap="none" rtlCol="0">
            <a:spAutoFit/>
          </a:bodyPr>
          <a:lstStyle/>
          <a:p>
            <a:r>
              <a:rPr lang="es-MX" sz="2800" b="1" dirty="0" smtClean="0">
                <a:solidFill>
                  <a:schemeClr val="bg1"/>
                </a:solidFill>
              </a:rPr>
              <a:t>Datos del sistema</a:t>
            </a:r>
            <a:endParaRPr lang="es-MX" sz="2800" b="1" dirty="0">
              <a:solidFill>
                <a:schemeClr val="bg1"/>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35496" y="44624"/>
            <a:ext cx="7704856" cy="830997"/>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4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Recomendación</a:t>
            </a:r>
            <a:endParaRPr kumimoji="0" lang="es-MX" sz="4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179512" y="1268760"/>
            <a:ext cx="8568952" cy="400110"/>
          </a:xfrm>
          <a:prstGeom prst="rect">
            <a:avLst/>
          </a:prstGeom>
          <a:noFill/>
        </p:spPr>
        <p:txBody>
          <a:bodyPr wrap="square" rtlCol="0">
            <a:spAutoFit/>
          </a:bodyPr>
          <a:lstStyle/>
          <a:p>
            <a:pPr algn="just"/>
            <a:r>
              <a:rPr lang="es-MX" sz="2000" b="1" dirty="0" smtClean="0">
                <a:ln w="9000" cmpd="sng">
                  <a:noFill/>
                  <a:prstDash val="solid"/>
                </a:ln>
                <a:effectLst>
                  <a:outerShdw blurRad="38100" dist="38100" dir="2700000" algn="tl">
                    <a:srgbClr val="000000">
                      <a:alpha val="43137"/>
                    </a:srgbClr>
                  </a:outerShdw>
                </a:effectLst>
                <a:latin typeface="Arial" pitchFamily="34" charset="0"/>
                <a:cs typeface="Arial" pitchFamily="34" charset="0"/>
              </a:rPr>
              <a:t>No capturar un nombre propio como nombre del sistema.</a:t>
            </a:r>
          </a:p>
        </p:txBody>
      </p:sp>
      <p:pic>
        <p:nvPicPr>
          <p:cNvPr id="14338" name="Picture 2"/>
          <p:cNvPicPr>
            <a:picLocks noChangeAspect="1" noChangeArrowheads="1"/>
          </p:cNvPicPr>
          <p:nvPr/>
        </p:nvPicPr>
        <p:blipFill>
          <a:blip r:embed="rId3" cstate="print"/>
          <a:srcRect/>
          <a:stretch>
            <a:fillRect/>
          </a:stretch>
        </p:blipFill>
        <p:spPr bwMode="auto">
          <a:xfrm>
            <a:off x="179512" y="1916832"/>
            <a:ext cx="8568952" cy="3967732"/>
          </a:xfrm>
          <a:prstGeom prst="rect">
            <a:avLst/>
          </a:prstGeom>
          <a:ln>
            <a:noFill/>
          </a:ln>
          <a:effectLst>
            <a:outerShdw blurRad="292100" dist="139700" dir="2700000" algn="tl" rotWithShape="0">
              <a:srgbClr val="333333">
                <a:alpha val="65000"/>
              </a:srgbClr>
            </a:outerShdw>
          </a:effectLst>
        </p:spPr>
      </p:pic>
      <p:grpSp>
        <p:nvGrpSpPr>
          <p:cNvPr id="6" name="5 Grupo"/>
          <p:cNvGrpSpPr/>
          <p:nvPr/>
        </p:nvGrpSpPr>
        <p:grpSpPr>
          <a:xfrm>
            <a:off x="4716016" y="5157192"/>
            <a:ext cx="1728192" cy="1584176"/>
            <a:chOff x="4716016" y="5157192"/>
            <a:chExt cx="1728192" cy="1584176"/>
          </a:xfrm>
        </p:grpSpPr>
        <p:sp>
          <p:nvSpPr>
            <p:cNvPr id="4" name="3 Triángulo isósceles"/>
            <p:cNvSpPr>
              <a:spLocks/>
            </p:cNvSpPr>
            <p:nvPr/>
          </p:nvSpPr>
          <p:spPr>
            <a:xfrm>
              <a:off x="4716016" y="5157192"/>
              <a:ext cx="1728192" cy="1335794"/>
            </a:xfrm>
            <a:prstGeom prst="triangle">
              <a:avLst>
                <a:gd name="adj" fmla="val 50934"/>
              </a:avLst>
            </a:prstGeom>
            <a:solidFill>
              <a:srgbClr val="FFC000"/>
            </a:solidFill>
            <a:ln>
              <a:solidFill>
                <a:srgbClr val="FF0000"/>
              </a:solidFill>
            </a:ln>
            <a:effectLst>
              <a:glow rad="241300">
                <a:schemeClr val="accent6">
                  <a:satMod val="175000"/>
                  <a:alpha val="40000"/>
                </a:schemeClr>
              </a:glow>
              <a:softEdge rad="317500"/>
            </a:effectLst>
            <a:scene3d>
              <a:camera prst="orthographicFront"/>
              <a:lightRig rig="threePt" dir="t"/>
            </a:scene3d>
            <a:sp3d extrusionH="76200">
              <a:bevelT w="127000" h="127000"/>
              <a:bevelB w="1270000" h="127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600" dirty="0">
                <a:solidFill>
                  <a:srgbClr val="C00000"/>
                </a:solidFill>
              </a:endParaRPr>
            </a:p>
          </p:txBody>
        </p:sp>
        <p:sp>
          <p:nvSpPr>
            <p:cNvPr id="5" name="4 CuadroTexto"/>
            <p:cNvSpPr txBox="1"/>
            <p:nvPr/>
          </p:nvSpPr>
          <p:spPr>
            <a:xfrm>
              <a:off x="5300227" y="5294818"/>
              <a:ext cx="559769" cy="1446550"/>
            </a:xfrm>
            <a:prstGeom prst="rect">
              <a:avLst/>
            </a:prstGeom>
            <a:noFill/>
          </p:spPr>
          <p:txBody>
            <a:bodyPr wrap="none" rtlCol="0">
              <a:spAutoFit/>
            </a:bodyPr>
            <a:lstStyle/>
            <a:p>
              <a:r>
                <a:rPr lang="es-MX" sz="8800" dirty="0" smtClean="0">
                  <a:solidFill>
                    <a:srgbClr val="C00000"/>
                  </a:solidFill>
                  <a:latin typeface="Arial Black" pitchFamily="34" charset="0"/>
                </a:rPr>
                <a:t>!</a:t>
              </a:r>
              <a:endParaRPr lang="es-MX" sz="8800" dirty="0">
                <a:solidFill>
                  <a:srgbClr val="C00000"/>
                </a:solidFill>
                <a:latin typeface="Arial Black" pitchFamily="34" charset="0"/>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51920" y="1268760"/>
            <a:ext cx="4968552" cy="4462760"/>
          </a:xfrm>
          <a:prstGeom prst="rect">
            <a:avLst/>
          </a:prstGeom>
          <a:noFill/>
        </p:spPr>
        <p:txBody>
          <a:bodyPr wrap="square" rtlCol="0">
            <a:spAutoFit/>
          </a:bodyPr>
          <a:lstStyle/>
          <a:p>
            <a:pPr algn="just"/>
            <a:endParaRPr lang="es-ES" sz="1900" dirty="0" smtClean="0"/>
          </a:p>
          <a:p>
            <a:pPr algn="just"/>
            <a:r>
              <a:rPr lang="es-ES" sz="1900" b="1" dirty="0" smtClean="0">
                <a:solidFill>
                  <a:srgbClr val="C00000"/>
                </a:solidFill>
                <a:effectLst>
                  <a:outerShdw blurRad="38100" dist="38100" dir="2700000" algn="tl">
                    <a:srgbClr val="000000">
                      <a:alpha val="43137"/>
                    </a:srgbClr>
                  </a:outerShdw>
                </a:effectLst>
              </a:rPr>
              <a:t>Datos laborales: </a:t>
            </a:r>
            <a:r>
              <a:rPr lang="es-ES" sz="1900" b="1" dirty="0" smtClean="0"/>
              <a:t>Documentos de reclutamiento y selección, nombramiento, incidencia, capacitación, actividades extracurriculares, referencias laborales, referencias personales, solicitud de empleo, hoja de servicio, demás análogos.</a:t>
            </a:r>
          </a:p>
          <a:p>
            <a:pPr algn="just"/>
            <a:endParaRPr lang="es-MX" sz="1900" dirty="0" smtClean="0"/>
          </a:p>
          <a:p>
            <a:pPr algn="just"/>
            <a:r>
              <a:rPr lang="es-ES" sz="1900" b="1" dirty="0" smtClean="0">
                <a:solidFill>
                  <a:srgbClr val="C00000"/>
                </a:solidFill>
                <a:effectLst>
                  <a:outerShdw blurRad="38100" dist="38100" dir="2700000" algn="tl">
                    <a:srgbClr val="000000">
                      <a:alpha val="43137"/>
                    </a:srgbClr>
                  </a:outerShdw>
                </a:effectLst>
              </a:rPr>
              <a:t>Datos patrimoniales: </a:t>
            </a:r>
            <a:r>
              <a:rPr lang="es-ES" sz="1900" b="1" dirty="0" smtClean="0"/>
              <a:t>Los correspondientes a bienes muebles e inmuebles, información fiscal, historial crediticio, ingresos y egresos, cuentas bancarias, seguros, fianzas, servicios contratados, referencias personales, demás análogos.</a:t>
            </a:r>
          </a:p>
          <a:p>
            <a:endParaRPr lang="es-ES" dirty="0" smtClean="0"/>
          </a:p>
        </p:txBody>
      </p:sp>
      <p:sp>
        <p:nvSpPr>
          <p:cNvPr id="3" name="2 CuadroTexto"/>
          <p:cNvSpPr txBox="1"/>
          <p:nvPr/>
        </p:nvSpPr>
        <p:spPr>
          <a:xfrm>
            <a:off x="179512" y="200834"/>
            <a:ext cx="7848872" cy="707886"/>
          </a:xfrm>
          <a:prstGeom prst="rect">
            <a:avLst/>
          </a:prstGeom>
          <a:noFill/>
        </p:spPr>
        <p:txBody>
          <a:bodyPr wrap="square" rtlCol="0">
            <a:spAutoFit/>
          </a:bodyPr>
          <a:lstStyle/>
          <a:p>
            <a:r>
              <a:rPr lang="es-MX" sz="4000" b="1" dirty="0" smtClean="0">
                <a:solidFill>
                  <a:schemeClr val="bg1"/>
                </a:solidFill>
                <a:effectLst>
                  <a:outerShdw blurRad="38100" dist="38100" dir="2700000" algn="tl">
                    <a:srgbClr val="000000">
                      <a:alpha val="43137"/>
                    </a:srgbClr>
                  </a:outerShdw>
                </a:effectLst>
              </a:rPr>
              <a:t>Tipos de Datos Personales</a:t>
            </a:r>
            <a:endParaRPr lang="es-ES" sz="4000" b="1" dirty="0">
              <a:solidFill>
                <a:schemeClr val="bg1"/>
              </a:solidFill>
              <a:effectLst>
                <a:outerShdw blurRad="38100" dist="38100" dir="2700000" algn="tl">
                  <a:srgbClr val="000000">
                    <a:alpha val="43137"/>
                  </a:srgbClr>
                </a:outerShdw>
              </a:effectLst>
            </a:endParaRPr>
          </a:p>
        </p:txBody>
      </p:sp>
      <p:sp>
        <p:nvSpPr>
          <p:cNvPr id="4" name="3 CuadroTexto"/>
          <p:cNvSpPr txBox="1"/>
          <p:nvPr/>
        </p:nvSpPr>
        <p:spPr>
          <a:xfrm>
            <a:off x="899592" y="3300483"/>
            <a:ext cx="1512168" cy="646331"/>
          </a:xfrm>
          <a:prstGeom prst="rect">
            <a:avLst/>
          </a:prstGeom>
          <a:solidFill>
            <a:srgbClr val="C00000"/>
          </a:solidFill>
          <a:ln>
            <a:solidFill>
              <a:srgbClr val="C00000"/>
            </a:solidFill>
          </a:ln>
        </p:spPr>
        <p:txBody>
          <a:bodyPr wrap="square" rtlCol="0">
            <a:spAutoFit/>
          </a:bodyPr>
          <a:lstStyle/>
          <a:p>
            <a:pPr algn="ctr"/>
            <a:r>
              <a:rPr lang="es-MX" b="1" dirty="0" smtClean="0">
                <a:solidFill>
                  <a:schemeClr val="bg1"/>
                </a:solidFill>
              </a:rPr>
              <a:t>CATEGORIAS DE DATOS</a:t>
            </a:r>
            <a:endParaRPr lang="es-MX" b="1" dirty="0">
              <a:solidFill>
                <a:schemeClr val="bg1"/>
              </a:solidFill>
            </a:endParaRPr>
          </a:p>
        </p:txBody>
      </p:sp>
      <p:sp>
        <p:nvSpPr>
          <p:cNvPr id="5" name="4 Forma libre"/>
          <p:cNvSpPr/>
          <p:nvPr/>
        </p:nvSpPr>
        <p:spPr>
          <a:xfrm>
            <a:off x="2402007" y="1610437"/>
            <a:ext cx="3070746" cy="2088108"/>
          </a:xfrm>
          <a:custGeom>
            <a:avLst/>
            <a:gdLst>
              <a:gd name="connsiteX0" fmla="*/ 0 w 3248167"/>
              <a:gd name="connsiteY0" fmla="*/ 1665027 h 1665027"/>
              <a:gd name="connsiteX1" fmla="*/ 941696 w 3248167"/>
              <a:gd name="connsiteY1" fmla="*/ 0 h 1665027"/>
              <a:gd name="connsiteX2" fmla="*/ 3248167 w 3248167"/>
              <a:gd name="connsiteY2" fmla="*/ 13648 h 1665027"/>
              <a:gd name="connsiteX0" fmla="*/ 0 w 3070746"/>
              <a:gd name="connsiteY0" fmla="*/ 2088108 h 2088108"/>
              <a:gd name="connsiteX1" fmla="*/ 764275 w 3070746"/>
              <a:gd name="connsiteY1" fmla="*/ 0 h 2088108"/>
              <a:gd name="connsiteX2" fmla="*/ 3070746 w 3070746"/>
              <a:gd name="connsiteY2" fmla="*/ 13648 h 2088108"/>
            </a:gdLst>
            <a:ahLst/>
            <a:cxnLst>
              <a:cxn ang="0">
                <a:pos x="connsiteX0" y="connsiteY0"/>
              </a:cxn>
              <a:cxn ang="0">
                <a:pos x="connsiteX1" y="connsiteY1"/>
              </a:cxn>
              <a:cxn ang="0">
                <a:pos x="connsiteX2" y="connsiteY2"/>
              </a:cxn>
            </a:cxnLst>
            <a:rect l="l" t="t" r="r" b="b"/>
            <a:pathLst>
              <a:path w="3070746" h="2088108">
                <a:moveTo>
                  <a:pt x="0" y="2088108"/>
                </a:moveTo>
                <a:lnTo>
                  <a:pt x="764275" y="0"/>
                </a:lnTo>
                <a:lnTo>
                  <a:pt x="3070746" y="1364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orma libre"/>
          <p:cNvSpPr/>
          <p:nvPr/>
        </p:nvSpPr>
        <p:spPr>
          <a:xfrm flipV="1">
            <a:off x="2195736" y="3623647"/>
            <a:ext cx="4032448" cy="323166"/>
          </a:xfrm>
          <a:custGeom>
            <a:avLst/>
            <a:gdLst>
              <a:gd name="connsiteX0" fmla="*/ 0 w 3248167"/>
              <a:gd name="connsiteY0" fmla="*/ 1665027 h 1665027"/>
              <a:gd name="connsiteX1" fmla="*/ 941696 w 3248167"/>
              <a:gd name="connsiteY1" fmla="*/ 0 h 1665027"/>
              <a:gd name="connsiteX2" fmla="*/ 3248167 w 3248167"/>
              <a:gd name="connsiteY2" fmla="*/ 13648 h 1665027"/>
            </a:gdLst>
            <a:ahLst/>
            <a:cxnLst>
              <a:cxn ang="0">
                <a:pos x="connsiteX0" y="connsiteY0"/>
              </a:cxn>
              <a:cxn ang="0">
                <a:pos x="connsiteX1" y="connsiteY1"/>
              </a:cxn>
              <a:cxn ang="0">
                <a:pos x="connsiteX2" y="connsiteY2"/>
              </a:cxn>
            </a:cxnLst>
            <a:rect l="l" t="t" r="r" b="b"/>
            <a:pathLst>
              <a:path w="3248167" h="1665027">
                <a:moveTo>
                  <a:pt x="0" y="1665027"/>
                </a:moveTo>
                <a:lnTo>
                  <a:pt x="941696" y="0"/>
                </a:lnTo>
                <a:lnTo>
                  <a:pt x="3248167" y="1364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Elipse"/>
          <p:cNvSpPr/>
          <p:nvPr/>
        </p:nvSpPr>
        <p:spPr>
          <a:xfrm>
            <a:off x="5571600" y="4542105"/>
            <a:ext cx="158417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Elipse"/>
          <p:cNvSpPr/>
          <p:nvPr/>
        </p:nvSpPr>
        <p:spPr>
          <a:xfrm>
            <a:off x="3690881" y="3933165"/>
            <a:ext cx="3761439" cy="243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orma libre"/>
          <p:cNvSpPr/>
          <p:nvPr/>
        </p:nvSpPr>
        <p:spPr>
          <a:xfrm>
            <a:off x="1978925" y="4176215"/>
            <a:ext cx="3712191" cy="805218"/>
          </a:xfrm>
          <a:custGeom>
            <a:avLst/>
            <a:gdLst>
              <a:gd name="connsiteX0" fmla="*/ 1910687 w 1910687"/>
              <a:gd name="connsiteY0" fmla="*/ 0 h 1091821"/>
              <a:gd name="connsiteX1" fmla="*/ 0 w 1910687"/>
              <a:gd name="connsiteY1" fmla="*/ 805218 h 1091821"/>
              <a:gd name="connsiteX2" fmla="*/ 1146412 w 1910687"/>
              <a:gd name="connsiteY2" fmla="*/ 1091821 h 1091821"/>
              <a:gd name="connsiteX0" fmla="*/ 1910687 w 3712191"/>
              <a:gd name="connsiteY0" fmla="*/ 0 h 805218"/>
              <a:gd name="connsiteX1" fmla="*/ 0 w 3712191"/>
              <a:gd name="connsiteY1" fmla="*/ 805218 h 805218"/>
              <a:gd name="connsiteX2" fmla="*/ 3712191 w 3712191"/>
              <a:gd name="connsiteY2" fmla="*/ 586854 h 805218"/>
            </a:gdLst>
            <a:ahLst/>
            <a:cxnLst>
              <a:cxn ang="0">
                <a:pos x="connsiteX0" y="connsiteY0"/>
              </a:cxn>
              <a:cxn ang="0">
                <a:pos x="connsiteX1" y="connsiteY1"/>
              </a:cxn>
              <a:cxn ang="0">
                <a:pos x="connsiteX2" y="connsiteY2"/>
              </a:cxn>
            </a:cxnLst>
            <a:rect l="l" t="t" r="r" b="b"/>
            <a:pathLst>
              <a:path w="3712191" h="805218">
                <a:moveTo>
                  <a:pt x="1910687" y="0"/>
                </a:moveTo>
                <a:lnTo>
                  <a:pt x="0" y="805218"/>
                </a:lnTo>
                <a:lnTo>
                  <a:pt x="3712191" y="586854"/>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CuadroTexto"/>
          <p:cNvSpPr txBox="1"/>
          <p:nvPr/>
        </p:nvSpPr>
        <p:spPr>
          <a:xfrm>
            <a:off x="466757" y="4722125"/>
            <a:ext cx="1512168" cy="646331"/>
          </a:xfrm>
          <a:prstGeom prst="rect">
            <a:avLst/>
          </a:prstGeom>
          <a:solidFill>
            <a:srgbClr val="0070C0"/>
          </a:solidFill>
          <a:ln>
            <a:solidFill>
              <a:srgbClr val="0070C0"/>
            </a:solidFill>
          </a:ln>
        </p:spPr>
        <p:txBody>
          <a:bodyPr wrap="square" rtlCol="0">
            <a:spAutoFit/>
          </a:bodyPr>
          <a:lstStyle/>
          <a:p>
            <a:pPr algn="ctr"/>
            <a:r>
              <a:rPr lang="es-MX" b="1" dirty="0" smtClean="0">
                <a:solidFill>
                  <a:schemeClr val="bg1"/>
                </a:solidFill>
              </a:rPr>
              <a:t>TIPOS DE DATOS</a:t>
            </a:r>
            <a:endParaRPr lang="es-MX" b="1" dirty="0">
              <a:solidFill>
                <a:schemeClr val="bg1"/>
              </a:solidFill>
            </a:endParaRPr>
          </a:p>
        </p:txBody>
      </p:sp>
    </p:spTree>
    <p:extLst>
      <p:ext uri="{BB962C8B-B14F-4D97-AF65-F5344CB8AC3E}">
        <p14:creationId xmlns:p14="http://schemas.microsoft.com/office/powerpoint/2010/main" val="41392129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2699792" y="1484784"/>
            <a:ext cx="6264696" cy="4708348"/>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79512" y="1484784"/>
            <a:ext cx="2448272" cy="4464496"/>
          </a:xfrm>
          <a:prstGeom prst="rect">
            <a:avLst/>
          </a:prstGeom>
          <a:noFill/>
        </p:spPr>
        <p:txBody>
          <a:bodyPr wrap="square" rtlCol="0">
            <a:spAutoFit/>
          </a:bodyPr>
          <a:lstStyle/>
          <a:p>
            <a:pPr algn="just">
              <a:buClr>
                <a:srgbClr val="FF0000"/>
              </a:buClr>
              <a:buFont typeface="Wingdings" pitchFamily="2" charset="2"/>
              <a:buChar char="v"/>
            </a:pPr>
            <a:r>
              <a:rPr lang="es-MX" sz="1600" dirty="0" smtClean="0"/>
              <a:t> La información registrada resulta insuficiente, por lo que se deberán anotar las razones jurídicas o procedimentales que motivan la recolección de datos y para qué serán utilizados. Estas normas generalmente son aquellas en las que se fincan las atribuciones u obligaciones que dan razón de ser al ente público, y la acción que motiva el acopio y tratamiento de datos personales .</a:t>
            </a:r>
            <a:endParaRPr lang="es-ES" sz="1600" dirty="0" smtClean="0"/>
          </a:p>
          <a:p>
            <a:pPr>
              <a:buClr>
                <a:srgbClr val="FF0000"/>
              </a:buClr>
              <a:buFont typeface="Wingdings" pitchFamily="2" charset="2"/>
              <a:buChar char="v"/>
            </a:pPr>
            <a:endParaRPr lang="es-ES" dirty="0"/>
          </a:p>
        </p:txBody>
      </p:sp>
      <p:sp>
        <p:nvSpPr>
          <p:cNvPr id="7" name="6 CuadroTexto"/>
          <p:cNvSpPr txBox="1"/>
          <p:nvPr/>
        </p:nvSpPr>
        <p:spPr>
          <a:xfrm>
            <a:off x="251520" y="116632"/>
            <a:ext cx="7632848" cy="707886"/>
          </a:xfrm>
          <a:prstGeom prst="rect">
            <a:avLst/>
          </a:prstGeom>
          <a:noFill/>
        </p:spPr>
        <p:txBody>
          <a:bodyPr wrap="square" rtlCol="0">
            <a:spAutoFit/>
          </a:bodyPr>
          <a:lstStyle/>
          <a:p>
            <a:r>
              <a:rPr lang="es-MX" sz="4000" b="1" dirty="0" smtClean="0">
                <a:solidFill>
                  <a:schemeClr val="bg1"/>
                </a:solidFill>
                <a:effectLst>
                  <a:outerShdw blurRad="38100" dist="38100" dir="2700000" algn="tl">
                    <a:srgbClr val="000000">
                      <a:alpha val="43137"/>
                    </a:srgbClr>
                  </a:outerShdw>
                </a:effectLst>
              </a:rPr>
              <a:t>Recomendación</a:t>
            </a:r>
            <a:endParaRPr lang="es-ES" sz="4000" b="1" dirty="0">
              <a:solidFill>
                <a:schemeClr val="bg1"/>
              </a:solidFill>
              <a:effectLst>
                <a:outerShdw blurRad="38100" dist="38100" dir="2700000" algn="tl">
                  <a:srgbClr val="000000">
                    <a:alpha val="43137"/>
                  </a:srgbClr>
                </a:outerShdw>
              </a:effectLst>
            </a:endParaRPr>
          </a:p>
        </p:txBody>
      </p:sp>
      <p:grpSp>
        <p:nvGrpSpPr>
          <p:cNvPr id="5" name="4 Grupo"/>
          <p:cNvGrpSpPr/>
          <p:nvPr/>
        </p:nvGrpSpPr>
        <p:grpSpPr>
          <a:xfrm>
            <a:off x="4716016" y="5157192"/>
            <a:ext cx="1728192" cy="1584176"/>
            <a:chOff x="4716016" y="5157192"/>
            <a:chExt cx="1728192" cy="1584176"/>
          </a:xfrm>
        </p:grpSpPr>
        <p:sp>
          <p:nvSpPr>
            <p:cNvPr id="8" name="7 Triángulo isósceles"/>
            <p:cNvSpPr>
              <a:spLocks/>
            </p:cNvSpPr>
            <p:nvPr/>
          </p:nvSpPr>
          <p:spPr>
            <a:xfrm>
              <a:off x="4716016" y="5157192"/>
              <a:ext cx="1728192" cy="1335794"/>
            </a:xfrm>
            <a:prstGeom prst="triangle">
              <a:avLst>
                <a:gd name="adj" fmla="val 50934"/>
              </a:avLst>
            </a:prstGeom>
            <a:solidFill>
              <a:srgbClr val="FFC000"/>
            </a:solidFill>
            <a:ln>
              <a:solidFill>
                <a:srgbClr val="FF0000"/>
              </a:solidFill>
            </a:ln>
            <a:effectLst>
              <a:glow rad="241300">
                <a:schemeClr val="accent6">
                  <a:satMod val="175000"/>
                  <a:alpha val="40000"/>
                </a:schemeClr>
              </a:glow>
              <a:softEdge rad="317500"/>
            </a:effectLst>
            <a:scene3d>
              <a:camera prst="orthographicFront"/>
              <a:lightRig rig="threePt" dir="t"/>
            </a:scene3d>
            <a:sp3d extrusionH="76200">
              <a:bevelT w="127000" h="127000"/>
              <a:bevelB w="1270000" h="127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600" dirty="0">
                <a:solidFill>
                  <a:srgbClr val="C00000"/>
                </a:solidFill>
              </a:endParaRPr>
            </a:p>
          </p:txBody>
        </p:sp>
        <p:sp>
          <p:nvSpPr>
            <p:cNvPr id="9" name="8 CuadroTexto"/>
            <p:cNvSpPr txBox="1"/>
            <p:nvPr/>
          </p:nvSpPr>
          <p:spPr>
            <a:xfrm>
              <a:off x="5300227" y="5294818"/>
              <a:ext cx="559769" cy="1446550"/>
            </a:xfrm>
            <a:prstGeom prst="rect">
              <a:avLst/>
            </a:prstGeom>
            <a:noFill/>
          </p:spPr>
          <p:txBody>
            <a:bodyPr wrap="none" rtlCol="0">
              <a:spAutoFit/>
            </a:bodyPr>
            <a:lstStyle/>
            <a:p>
              <a:r>
                <a:rPr lang="es-MX" sz="8800" dirty="0" smtClean="0">
                  <a:solidFill>
                    <a:srgbClr val="C00000"/>
                  </a:solidFill>
                  <a:latin typeface="Arial Black" pitchFamily="34" charset="0"/>
                </a:rPr>
                <a:t>!</a:t>
              </a:r>
              <a:endParaRPr lang="es-MX" sz="8800" dirty="0">
                <a:solidFill>
                  <a:srgbClr val="C00000"/>
                </a:solidFill>
                <a:latin typeface="Arial Black" pitchFamily="34" charset="0"/>
              </a:endParaRPr>
            </a:p>
          </p:txBody>
        </p:sp>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265003"/>
            <a:ext cx="7704856" cy="58477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chemeClr val="bg1"/>
                </a:solidFill>
                <a:effectLst/>
                <a:uLnTx/>
                <a:uFillTx/>
                <a:latin typeface="+mj-lt"/>
                <a:ea typeface="+mj-ea"/>
                <a:cs typeface="+mj-cs"/>
              </a:rPr>
              <a:t>¿Qué inscribir</a:t>
            </a:r>
            <a:r>
              <a:rPr kumimoji="0" lang="es-MX" sz="3200" b="1" i="0" u="none" strike="noStrike" kern="1200" cap="none" spc="0" normalizeH="0" noProof="0" dirty="0" smtClean="0">
                <a:ln>
                  <a:noFill/>
                </a:ln>
                <a:solidFill>
                  <a:schemeClr val="bg1"/>
                </a:solidFill>
                <a:effectLst/>
                <a:uLnTx/>
                <a:uFillTx/>
                <a:latin typeface="+mj-lt"/>
                <a:ea typeface="+mj-ea"/>
                <a:cs typeface="+mj-cs"/>
              </a:rPr>
              <a:t> ?</a:t>
            </a:r>
            <a:endParaRPr kumimoji="0" lang="es-MX"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2 CuadroTexto"/>
          <p:cNvSpPr txBox="1"/>
          <p:nvPr/>
        </p:nvSpPr>
        <p:spPr>
          <a:xfrm>
            <a:off x="467544" y="1412776"/>
            <a:ext cx="7992888" cy="5386090"/>
          </a:xfrm>
          <a:prstGeom prst="rect">
            <a:avLst/>
          </a:prstGeom>
          <a:noFill/>
        </p:spPr>
        <p:txBody>
          <a:bodyPr wrap="square" rtlCol="0">
            <a:spAutoFit/>
          </a:bodyPr>
          <a:lstStyle/>
          <a:p>
            <a:pPr marL="514350" indent="-514350" algn="just">
              <a:buClr>
                <a:srgbClr val="FF0000"/>
              </a:buClr>
              <a:buFont typeface="+mj-lt"/>
              <a:buAutoNum type="arabicPeriod"/>
            </a:pPr>
            <a:r>
              <a:rPr lang="es-MX" sz="2000" dirty="0" smtClean="0"/>
              <a:t>Nombre del sistema de datos personales (No usar abreviaturas, nombres de unidades administrativas y nombres propios).</a:t>
            </a:r>
          </a:p>
          <a:p>
            <a:pPr marL="514350" indent="-514350" algn="just">
              <a:buClr>
                <a:srgbClr val="FF0000"/>
              </a:buClr>
              <a:buFont typeface="+mj-lt"/>
              <a:buAutoNum type="arabicPeriod"/>
            </a:pPr>
            <a:endParaRPr lang="es-MX" sz="2000" dirty="0" smtClean="0"/>
          </a:p>
          <a:p>
            <a:pPr marL="514350" indent="-514350" algn="just">
              <a:buClr>
                <a:srgbClr val="FF0000"/>
              </a:buClr>
              <a:buFont typeface="+mj-lt"/>
              <a:buAutoNum type="arabicPeriod"/>
            </a:pPr>
            <a:r>
              <a:rPr lang="es-MX" sz="2000" dirty="0" smtClean="0"/>
              <a:t>Finalidad para la que se crea el sistema de datos.</a:t>
            </a:r>
          </a:p>
          <a:p>
            <a:pPr marL="514350" indent="-514350" algn="just">
              <a:buClr>
                <a:srgbClr val="FF0000"/>
              </a:buClr>
              <a:buFont typeface="+mj-lt"/>
              <a:buAutoNum type="arabicPeriod"/>
            </a:pPr>
            <a:endParaRPr lang="es-MX" sz="2000" dirty="0" smtClean="0"/>
          </a:p>
          <a:p>
            <a:pPr marL="514350" indent="-514350" algn="just">
              <a:buClr>
                <a:srgbClr val="FF0000"/>
              </a:buClr>
              <a:buFont typeface="+mj-lt"/>
              <a:buAutoNum type="arabicPeriod"/>
            </a:pPr>
            <a:r>
              <a:rPr lang="es-MX" sz="2000" dirty="0" smtClean="0"/>
              <a:t>Fecha de publicación en gaceta, si el sistema ya existía antes de la entrada de vigor de la LPDPDF se capturaba la leyenda “no aplica” y si no es el caso sólo indicar la fecha de publicación.</a:t>
            </a:r>
          </a:p>
          <a:p>
            <a:pPr marL="514350" indent="-514350" algn="just">
              <a:buClr>
                <a:srgbClr val="FF0000"/>
              </a:buClr>
              <a:buFont typeface="+mj-lt"/>
              <a:buAutoNum type="arabicPeriod"/>
            </a:pPr>
            <a:endParaRPr lang="es-MX" sz="2000" dirty="0" smtClean="0"/>
          </a:p>
          <a:p>
            <a:pPr marL="514350" indent="-514350" algn="just">
              <a:buClr>
                <a:srgbClr val="FF0000"/>
              </a:buClr>
              <a:buFont typeface="+mj-lt"/>
              <a:buAutoNum type="arabicPeriod"/>
            </a:pPr>
            <a:r>
              <a:rPr lang="es-MX" sz="2000" dirty="0" smtClean="0"/>
              <a:t>Unidad responsable.</a:t>
            </a:r>
          </a:p>
          <a:p>
            <a:pPr marL="514350" indent="-514350" algn="just">
              <a:buClr>
                <a:srgbClr val="FF0000"/>
              </a:buClr>
              <a:buFont typeface="+mj-lt"/>
              <a:buAutoNum type="arabicPeriod"/>
            </a:pPr>
            <a:endParaRPr lang="es-MX" sz="2000" dirty="0" smtClean="0"/>
          </a:p>
          <a:p>
            <a:pPr marL="514350" indent="-514350" algn="just">
              <a:buClr>
                <a:srgbClr val="FF0000"/>
              </a:buClr>
              <a:buFont typeface="+mj-lt"/>
              <a:buAutoNum type="arabicPeriod"/>
            </a:pPr>
            <a:r>
              <a:rPr lang="es-MX" sz="2000" dirty="0" smtClean="0"/>
              <a:t>Normativa aplicable, únicamente la que nos indica la facultad y la atribución de recabar datos personales.</a:t>
            </a:r>
          </a:p>
          <a:p>
            <a:pPr marL="514350" indent="-514350" algn="just">
              <a:buClr>
                <a:srgbClr val="FF0000"/>
              </a:buClr>
              <a:buFont typeface="+mj-lt"/>
              <a:buAutoNum type="arabicPeriod"/>
            </a:pPr>
            <a:endParaRPr lang="es-MX" sz="2000" dirty="0" smtClean="0"/>
          </a:p>
          <a:p>
            <a:pPr marL="514350" indent="-514350" algn="just">
              <a:buClr>
                <a:srgbClr val="FF0000"/>
              </a:buClr>
              <a:buFont typeface="+mj-lt"/>
              <a:buAutoNum type="arabicPeriod"/>
            </a:pPr>
            <a:r>
              <a:rPr lang="es-MX" sz="2000" dirty="0" smtClean="0"/>
              <a:t>Inscribir artículos y fracciones aplicables al tratamiento de datos personales.</a:t>
            </a:r>
          </a:p>
          <a:p>
            <a:pPr marL="514350" indent="-514350" algn="just">
              <a:buClr>
                <a:srgbClr val="FF0000"/>
              </a:buClr>
              <a:buFont typeface="+mj-lt"/>
              <a:buAutoNum type="arabicPeriod"/>
            </a:pPr>
            <a:endParaRPr lang="es-MX" sz="2400"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188641"/>
            <a:ext cx="7772400" cy="576064"/>
          </a:xfrm>
        </p:spPr>
        <p:txBody>
          <a:bodyPr>
            <a:normAutofit fontScale="90000"/>
          </a:bodyPr>
          <a:lstStyle/>
          <a:p>
            <a:pPr algn="l"/>
            <a:r>
              <a:rPr lang="es-MX" b="1" dirty="0" smtClean="0">
                <a:solidFill>
                  <a:schemeClr val="bg1"/>
                </a:solidFill>
                <a:effectLst>
                  <a:outerShdw blurRad="38100" dist="38100" dir="2700000" algn="tl">
                    <a:srgbClr val="000000">
                      <a:alpha val="43137"/>
                    </a:srgbClr>
                  </a:outerShdw>
                </a:effectLst>
              </a:rPr>
              <a:t>Preguntas de validación</a:t>
            </a:r>
            <a:endParaRPr lang="es-ES" b="1" dirty="0">
              <a:solidFill>
                <a:schemeClr val="bg1"/>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251520" y="1268760"/>
            <a:ext cx="8640960" cy="5040560"/>
          </a:xfrm>
        </p:spPr>
        <p:txBody>
          <a:bodyPr>
            <a:noAutofit/>
          </a:bodyPr>
          <a:lstStyle/>
          <a:p>
            <a:pPr marL="342900" indent="-342900" algn="just">
              <a:buClr>
                <a:srgbClr val="FF0000"/>
              </a:buClr>
              <a:buFont typeface="+mj-lt"/>
              <a:buAutoNum type="arabicPeriod"/>
            </a:pPr>
            <a:r>
              <a:rPr lang="es-ES" sz="1800" dirty="0" smtClean="0">
                <a:solidFill>
                  <a:schemeClr val="tx1"/>
                </a:solidFill>
                <a:effectLst>
                  <a:outerShdw blurRad="38100" dist="38100" dir="2700000" algn="tl">
                    <a:srgbClr val="000000">
                      <a:alpha val="43137"/>
                    </a:srgbClr>
                  </a:outerShdw>
                </a:effectLst>
              </a:rPr>
              <a:t>¿El nombre asignado al sistema registrado corresponde con la finalidad o uso previsto de los datos personales recabados?</a:t>
            </a:r>
          </a:p>
          <a:p>
            <a:pPr marL="342900" indent="-342900" algn="just">
              <a:buClr>
                <a:srgbClr val="FF0000"/>
              </a:buClr>
              <a:buFont typeface="+mj-lt"/>
              <a:buAutoNum type="arabicPeriod"/>
            </a:pPr>
            <a:endParaRPr lang="es-ES" sz="800" dirty="0" smtClean="0">
              <a:solidFill>
                <a:schemeClr val="tx1"/>
              </a:solidFill>
              <a:effectLst>
                <a:outerShdw blurRad="38100" dist="38100" dir="2700000" algn="tl">
                  <a:srgbClr val="000000">
                    <a:alpha val="43137"/>
                  </a:srgbClr>
                </a:outerShdw>
              </a:effectLst>
            </a:endParaRPr>
          </a:p>
          <a:p>
            <a:pPr marL="342900" indent="-342900" algn="just">
              <a:buClr>
                <a:srgbClr val="FF0000"/>
              </a:buClr>
              <a:buFont typeface="+mj-lt"/>
              <a:buAutoNum type="arabicPeriod"/>
            </a:pPr>
            <a:r>
              <a:rPr lang="es-ES" sz="1800" dirty="0" smtClean="0">
                <a:solidFill>
                  <a:schemeClr val="tx1"/>
                </a:solidFill>
                <a:effectLst>
                  <a:outerShdw blurRad="38100" dist="38100" dir="2700000" algn="tl">
                    <a:srgbClr val="000000">
                      <a:alpha val="43137"/>
                    </a:srgbClr>
                  </a:outerShdw>
                </a:effectLst>
              </a:rPr>
              <a:t>¿En la identificación del sistema se omite el uso de acrónimos, siglas, abreviaturas, nombres propios, nombres de áreas administrativas, nombres de sistemas operativos o aplicaciones informáticas?</a:t>
            </a:r>
            <a:r>
              <a:rPr lang="es-ES" sz="800" dirty="0" smtClean="0">
                <a:solidFill>
                  <a:schemeClr val="tx1"/>
                </a:solidFill>
                <a:effectLst>
                  <a:outerShdw blurRad="38100" dist="38100" dir="2700000" algn="tl">
                    <a:srgbClr val="000000">
                      <a:alpha val="43137"/>
                    </a:srgbClr>
                  </a:outerShdw>
                </a:effectLst>
              </a:rPr>
              <a:t> </a:t>
            </a:r>
          </a:p>
          <a:p>
            <a:pPr marL="342900" indent="-342900" algn="just">
              <a:buClr>
                <a:srgbClr val="FF0000"/>
              </a:buClr>
              <a:buFont typeface="+mj-lt"/>
              <a:buAutoNum type="arabicPeriod"/>
            </a:pPr>
            <a:r>
              <a:rPr lang="es-ES" sz="1800" dirty="0" smtClean="0">
                <a:solidFill>
                  <a:schemeClr val="tx1"/>
                </a:solidFill>
                <a:effectLst>
                  <a:outerShdw blurRad="38100" dist="38100" dir="2700000" algn="tl">
                    <a:srgbClr val="000000">
                      <a:alpha val="43137"/>
                    </a:srgbClr>
                  </a:outerShdw>
                </a:effectLst>
              </a:rPr>
              <a:t>¿El nombre del sistema corresponde con las atribuciones o finalidades del área. El área administrativa, el sistema y la finalidad corresponden con la misma atribución o función?</a:t>
            </a:r>
          </a:p>
          <a:p>
            <a:pPr marL="342900" indent="-342900" algn="just">
              <a:buClr>
                <a:srgbClr val="FF0000"/>
              </a:buClr>
              <a:buFont typeface="+mj-lt"/>
              <a:buAutoNum type="arabicPeriod"/>
            </a:pPr>
            <a:r>
              <a:rPr lang="es-ES" sz="1800" dirty="0" smtClean="0">
                <a:solidFill>
                  <a:schemeClr val="tx1"/>
                </a:solidFill>
                <a:effectLst>
                  <a:outerShdw blurRad="38100" dist="38100" dir="2700000" algn="tl">
                    <a:srgbClr val="000000">
                      <a:alpha val="43137"/>
                    </a:srgbClr>
                  </a:outerShdw>
                </a:effectLst>
              </a:rPr>
              <a:t>¿</a:t>
            </a:r>
            <a:r>
              <a:rPr lang="es-ES" sz="1800" dirty="0">
                <a:solidFill>
                  <a:schemeClr val="tx1"/>
                </a:solidFill>
                <a:effectLst>
                  <a:outerShdw blurRad="38100" dist="38100" dir="2700000" algn="tl">
                    <a:srgbClr val="000000">
                      <a:alpha val="43137"/>
                    </a:srgbClr>
                  </a:outerShdw>
                </a:effectLst>
              </a:rPr>
              <a:t>La finalidad del sistema coincide con al menos una de las funciones o atribuciones del área?</a:t>
            </a:r>
          </a:p>
          <a:p>
            <a:pPr marL="228600" indent="-228600" algn="just">
              <a:buClr>
                <a:srgbClr val="FF0000"/>
              </a:buClr>
              <a:buFont typeface="+mj-lt"/>
              <a:buAutoNum type="arabicPeriod"/>
            </a:pPr>
            <a:endParaRPr lang="es-ES" sz="800" dirty="0" smtClean="0">
              <a:solidFill>
                <a:schemeClr val="tx1"/>
              </a:solidFill>
              <a:effectLst>
                <a:outerShdw blurRad="38100" dist="38100" dir="2700000" algn="tl">
                  <a:srgbClr val="000000">
                    <a:alpha val="43137"/>
                  </a:srgbClr>
                </a:outerShdw>
              </a:effectLst>
            </a:endParaRPr>
          </a:p>
          <a:p>
            <a:pPr marL="342900" indent="-342900" algn="just">
              <a:buClr>
                <a:srgbClr val="FF0000"/>
              </a:buClr>
              <a:buFont typeface="+mj-lt"/>
              <a:buAutoNum type="arabicPeriod"/>
            </a:pPr>
            <a:r>
              <a:rPr lang="es-ES" sz="1800" dirty="0" smtClean="0">
                <a:solidFill>
                  <a:schemeClr val="tx1"/>
                </a:solidFill>
                <a:effectLst>
                  <a:outerShdw blurRad="38100" dist="38100" dir="2700000" algn="tl">
                    <a:srgbClr val="000000">
                      <a:alpha val="43137"/>
                    </a:srgbClr>
                  </a:outerShdw>
                </a:effectLst>
              </a:rPr>
              <a:t>¿El área que registra la información del sistema refiere las atribuciones que por ley, reglamento, manual u otra normativa, tiene para recabar los datos personales, y tratarlos en el ejercicio de sus atribuciones, funciones, programas o proyectos que le son asignados?</a:t>
            </a:r>
            <a:r>
              <a:rPr lang="es-ES" sz="800" dirty="0" smtClean="0">
                <a:solidFill>
                  <a:schemeClr val="tx1"/>
                </a:solidFill>
                <a:effectLst>
                  <a:outerShdw blurRad="38100" dist="38100" dir="2700000" algn="tl">
                    <a:srgbClr val="000000">
                      <a:alpha val="43137"/>
                    </a:srgbClr>
                  </a:outerShdw>
                </a:effectLst>
              </a:rPr>
              <a:t> </a:t>
            </a:r>
          </a:p>
          <a:p>
            <a:pPr marL="342900" indent="-342900" algn="just">
              <a:buClr>
                <a:srgbClr val="FF0000"/>
              </a:buClr>
              <a:buFont typeface="+mj-lt"/>
              <a:buAutoNum type="arabicPeriod"/>
            </a:pPr>
            <a:r>
              <a:rPr lang="es-ES" sz="1800" dirty="0" smtClean="0">
                <a:solidFill>
                  <a:schemeClr val="tx1"/>
                </a:solidFill>
                <a:effectLst>
                  <a:outerShdw blurRad="38100" dist="38100" dir="2700000" algn="tl">
                    <a:srgbClr val="000000">
                      <a:alpha val="43137"/>
                    </a:srgbClr>
                  </a:outerShdw>
                </a:effectLst>
              </a:rPr>
              <a:t>¿Por ley u otra normativa, el ente público tiene atribuciones que determinan una finalidad para el manejo de datos personales?</a:t>
            </a:r>
          </a:p>
          <a:p>
            <a:pPr marL="228600" indent="-228600" algn="just">
              <a:buClr>
                <a:srgbClr val="FF0000"/>
              </a:buClr>
              <a:buFont typeface="+mj-lt"/>
              <a:buAutoNum type="arabicPeriod"/>
            </a:pPr>
            <a:endParaRPr lang="es-ES" sz="800" dirty="0" smtClean="0">
              <a:solidFill>
                <a:schemeClr val="tx1"/>
              </a:solidFill>
              <a:effectLst>
                <a:outerShdw blurRad="38100" dist="38100" dir="2700000" algn="tl">
                  <a:srgbClr val="000000">
                    <a:alpha val="43137"/>
                  </a:srgbClr>
                </a:outerShdw>
              </a:effectLst>
            </a:endParaRPr>
          </a:p>
          <a:p>
            <a:pPr algn="just"/>
            <a:r>
              <a:rPr lang="es-ES" sz="1800" dirty="0" smtClean="0">
                <a:solidFill>
                  <a:schemeClr val="tx1"/>
                </a:solidFill>
                <a:effectLst>
                  <a:outerShdw blurRad="38100" dist="38100" dir="2700000" algn="tl">
                    <a:srgbClr val="000000">
                      <a:alpha val="43137"/>
                    </a:srgbClr>
                  </a:outerShdw>
                </a:effectLst>
              </a:rPr>
              <a:t>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1268760"/>
            <a:ext cx="8568952" cy="576064"/>
          </a:xfrm>
        </p:spPr>
        <p:txBody>
          <a:bodyPr>
            <a:noAutofit/>
          </a:bodyPr>
          <a:lstStyle/>
          <a:p>
            <a:pPr algn="just"/>
            <a:r>
              <a:rPr lang="es-MX" sz="1800" dirty="0" smtClean="0">
                <a:latin typeface="+mn-lt"/>
              </a:rPr>
              <a:t>Recomendación no capturen el prontuario de la contraloría solo la normatividad que les da facultad de crear sistemas de datos personales</a:t>
            </a:r>
          </a:p>
        </p:txBody>
      </p:sp>
      <p:pic>
        <p:nvPicPr>
          <p:cNvPr id="18434" name="Picture 2"/>
          <p:cNvPicPr>
            <a:picLocks noChangeAspect="1" noChangeArrowheads="1"/>
          </p:cNvPicPr>
          <p:nvPr/>
        </p:nvPicPr>
        <p:blipFill>
          <a:blip r:embed="rId3" cstate="print"/>
          <a:srcRect/>
          <a:stretch>
            <a:fillRect/>
          </a:stretch>
        </p:blipFill>
        <p:spPr bwMode="auto">
          <a:xfrm>
            <a:off x="966790" y="1916832"/>
            <a:ext cx="6413522" cy="4536504"/>
          </a:xfrm>
          <a:prstGeom prst="rect">
            <a:avLst/>
          </a:prstGeom>
          <a:ln>
            <a:noFill/>
          </a:ln>
          <a:effectLst>
            <a:outerShdw blurRad="292100" dist="139700" dir="2700000" algn="tl" rotWithShape="0">
              <a:srgbClr val="333333">
                <a:alpha val="65000"/>
              </a:srgbClr>
            </a:outerShdw>
          </a:effectLst>
        </p:spPr>
      </p:pic>
      <p:sp>
        <p:nvSpPr>
          <p:cNvPr id="5" name="10 Título"/>
          <p:cNvSpPr txBox="1">
            <a:spLocks/>
          </p:cNvSpPr>
          <p:nvPr/>
        </p:nvSpPr>
        <p:spPr>
          <a:xfrm>
            <a:off x="107504" y="44624"/>
            <a:ext cx="7704856" cy="1077218"/>
          </a:xfrm>
          <a:prstGeom prst="rect">
            <a:avLst/>
          </a:prstGeom>
          <a:noFill/>
        </p:spPr>
        <p:txBody>
          <a:bodyPr wrap="square" rtlCol="0">
            <a:spAutoFit/>
          </a:bodyPr>
          <a:lstStyle/>
          <a:p>
            <a:pPr>
              <a:spcBef>
                <a:spcPct val="0"/>
              </a:spcBef>
              <a:defRPr/>
            </a:pPr>
            <a:r>
              <a:rPr lang="es-MX" sz="3200" b="1" dirty="0" smtClean="0">
                <a:solidFill>
                  <a:schemeClr val="bg1"/>
                </a:solidFill>
                <a:latin typeface="+mj-lt"/>
                <a:ea typeface="+mj-ea"/>
                <a:cs typeface="+mj-cs"/>
              </a:rPr>
              <a:t>¡No vayan a la segura!, sólo capturen la normativa aplicable que da la atribución!</a:t>
            </a:r>
            <a:endParaRPr kumimoji="0" lang="es-MX"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cstate="print"/>
          <a:srcRect b="11111"/>
          <a:stretch>
            <a:fillRect/>
          </a:stretch>
        </p:blipFill>
        <p:spPr bwMode="auto">
          <a:xfrm>
            <a:off x="1043608" y="1484784"/>
            <a:ext cx="7055891" cy="4608512"/>
          </a:xfrm>
          <a:prstGeom prst="rect">
            <a:avLst/>
          </a:prstGeom>
          <a:ln>
            <a:noFill/>
          </a:ln>
          <a:effectLst>
            <a:outerShdw blurRad="292100" dist="139700" dir="2700000" algn="tl" rotWithShape="0">
              <a:srgbClr val="333333">
                <a:alpha val="65000"/>
              </a:srgbClr>
            </a:outerShdw>
          </a:effectLst>
        </p:spPr>
      </p:pic>
      <p:sp>
        <p:nvSpPr>
          <p:cNvPr id="6" name="10 Título"/>
          <p:cNvSpPr txBox="1">
            <a:spLocks/>
          </p:cNvSpPr>
          <p:nvPr/>
        </p:nvSpPr>
        <p:spPr>
          <a:xfrm>
            <a:off x="107504" y="116632"/>
            <a:ext cx="7704856" cy="584775"/>
          </a:xfrm>
          <a:prstGeom prst="rect">
            <a:avLst/>
          </a:prstGeom>
          <a:noFill/>
        </p:spPr>
        <p:txBody>
          <a:bodyPr wrap="square" rtlCol="0">
            <a:spAutoFit/>
          </a:bodyPr>
          <a:lstStyle/>
          <a:p>
            <a:pPr lvl="0" algn="ctr">
              <a:spcBef>
                <a:spcPct val="0"/>
              </a:spcBef>
              <a:defRPr/>
            </a:pPr>
            <a:r>
              <a:rPr lang="es-MX" sz="3200" b="1" dirty="0" smtClean="0">
                <a:solidFill>
                  <a:schemeClr val="bg1"/>
                </a:solidFill>
                <a:latin typeface="+mj-lt"/>
                <a:ea typeface="+mj-ea"/>
                <a:cs typeface="+mj-cs"/>
              </a:rPr>
              <a:t>Recomendación no dar </a:t>
            </a:r>
            <a:r>
              <a:rPr lang="es-MX" sz="3200" b="1" dirty="0" err="1" smtClean="0">
                <a:solidFill>
                  <a:schemeClr val="bg1"/>
                </a:solidFill>
                <a:latin typeface="+mj-lt"/>
                <a:ea typeface="+mj-ea"/>
                <a:cs typeface="+mj-cs"/>
              </a:rPr>
              <a:t>click</a:t>
            </a:r>
            <a:r>
              <a:rPr lang="es-MX" sz="3200" b="1" dirty="0" smtClean="0">
                <a:solidFill>
                  <a:schemeClr val="bg1"/>
                </a:solidFill>
                <a:latin typeface="+mj-lt"/>
                <a:ea typeface="+mj-ea"/>
                <a:cs typeface="+mj-cs"/>
              </a:rPr>
              <a:t> varias veces </a:t>
            </a:r>
            <a:endParaRPr kumimoji="0" lang="es-MX"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7388" y="-27384"/>
            <a:ext cx="8243044" cy="1200329"/>
          </a:xfrm>
          <a:prstGeom prst="rect">
            <a:avLst/>
          </a:prstGeom>
          <a:noFill/>
        </p:spPr>
        <p:txBody>
          <a:bodyPr wrap="square" rtlCol="0">
            <a:spAutoFit/>
          </a:bodyPr>
          <a:lstStyle/>
          <a:p>
            <a:pPr lvl="0">
              <a:spcBef>
                <a:spcPct val="0"/>
              </a:spcBef>
              <a:defRPr/>
            </a:pPr>
            <a:r>
              <a:rPr lang="es-MX" sz="2400" b="1" dirty="0">
                <a:solidFill>
                  <a:schemeClr val="bg1"/>
                </a:solidFill>
                <a:latin typeface="+mj-lt"/>
                <a:ea typeface="+mj-ea"/>
                <a:cs typeface="+mj-cs"/>
              </a:rPr>
              <a:t>Datos del </a:t>
            </a:r>
            <a:r>
              <a:rPr lang="es-MX" sz="2400" b="1" dirty="0" smtClean="0">
                <a:solidFill>
                  <a:schemeClr val="bg1"/>
                </a:solidFill>
                <a:latin typeface="+mj-lt"/>
                <a:ea typeface="+mj-ea"/>
                <a:cs typeface="+mj-cs"/>
              </a:rPr>
              <a:t>Responsable </a:t>
            </a:r>
            <a:r>
              <a:rPr lang="es-MX" sz="2400" b="1" dirty="0">
                <a:solidFill>
                  <a:schemeClr val="bg1"/>
                </a:solidFill>
                <a:latin typeface="+mj-lt"/>
                <a:ea typeface="+mj-ea"/>
                <a:cs typeface="+mj-cs"/>
              </a:rPr>
              <a:t>del </a:t>
            </a:r>
            <a:r>
              <a:rPr lang="es-MX" sz="2400" b="1" dirty="0" smtClean="0">
                <a:solidFill>
                  <a:schemeClr val="bg1"/>
                </a:solidFill>
                <a:latin typeface="+mj-lt"/>
                <a:ea typeface="+mj-ea"/>
                <a:cs typeface="+mj-cs"/>
              </a:rPr>
              <a:t>Sistema </a:t>
            </a:r>
            <a:r>
              <a:rPr lang="es-MX" sz="2400" b="1" dirty="0">
                <a:solidFill>
                  <a:schemeClr val="bg1"/>
                </a:solidFill>
                <a:latin typeface="+mj-lt"/>
                <a:ea typeface="+mj-ea"/>
                <a:cs typeface="+mj-cs"/>
              </a:rPr>
              <a:t>de </a:t>
            </a:r>
            <a:r>
              <a:rPr lang="es-MX" sz="2400" b="1" dirty="0" smtClean="0">
                <a:solidFill>
                  <a:schemeClr val="bg1"/>
                </a:solidFill>
                <a:latin typeface="+mj-lt"/>
                <a:ea typeface="+mj-ea"/>
                <a:cs typeface="+mj-cs"/>
              </a:rPr>
              <a:t>Datos </a:t>
            </a:r>
            <a:r>
              <a:rPr lang="es-MX" sz="2400" b="1" dirty="0">
                <a:solidFill>
                  <a:schemeClr val="bg1"/>
                </a:solidFill>
                <a:latin typeface="+mj-lt"/>
                <a:ea typeface="+mj-ea"/>
                <a:cs typeface="+mj-cs"/>
              </a:rPr>
              <a:t>P</a:t>
            </a:r>
            <a:r>
              <a:rPr lang="es-MX" sz="2400" b="1" dirty="0" smtClean="0">
                <a:solidFill>
                  <a:schemeClr val="bg1"/>
                </a:solidFill>
                <a:latin typeface="+mj-lt"/>
                <a:ea typeface="+mj-ea"/>
                <a:cs typeface="+mj-cs"/>
              </a:rPr>
              <a:t>ersonales</a:t>
            </a:r>
            <a:r>
              <a:rPr lang="es-MX" sz="2400" b="1" dirty="0">
                <a:solidFill>
                  <a:schemeClr val="bg1"/>
                </a:solidFill>
                <a:latin typeface="+mj-lt"/>
                <a:ea typeface="+mj-ea"/>
                <a:cs typeface="+mj-cs"/>
              </a:rPr>
              <a:t>, para mayor facilidad existe una breve definición de quien es el </a:t>
            </a:r>
            <a:r>
              <a:rPr lang="es-MX" sz="2400" b="1" dirty="0" smtClean="0">
                <a:solidFill>
                  <a:schemeClr val="bg1"/>
                </a:solidFill>
                <a:latin typeface="+mj-lt"/>
                <a:ea typeface="+mj-ea"/>
                <a:cs typeface="+mj-cs"/>
              </a:rPr>
              <a:t>Responsable</a:t>
            </a:r>
            <a:endParaRPr kumimoji="0" lang="es-MX"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4 Flecha curvada hacia la izquierda"/>
          <p:cNvSpPr/>
          <p:nvPr/>
        </p:nvSpPr>
        <p:spPr>
          <a:xfrm>
            <a:off x="7668344" y="1772816"/>
            <a:ext cx="864096" cy="2232248"/>
          </a:xfrm>
          <a:prstGeom prst="curvedLeft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6" name="5 CuadroTexto"/>
          <p:cNvSpPr txBox="1"/>
          <p:nvPr/>
        </p:nvSpPr>
        <p:spPr>
          <a:xfrm>
            <a:off x="395536" y="1267596"/>
            <a:ext cx="8538244" cy="738664"/>
          </a:xfrm>
          <a:prstGeom prst="rect">
            <a:avLst/>
          </a:prstGeom>
          <a:noFill/>
        </p:spPr>
        <p:txBody>
          <a:bodyPr wrap="square" rtlCol="0">
            <a:spAutoFit/>
          </a:bodyPr>
          <a:lstStyle/>
          <a:p>
            <a:pPr algn="just"/>
            <a:r>
              <a:rPr lang="es-MX" sz="1400" b="1" dirty="0">
                <a:solidFill>
                  <a:schemeClr val="tx2">
                    <a:lumMod val="60000"/>
                    <a:lumOff val="40000"/>
                  </a:schemeClr>
                </a:solidFill>
                <a:latin typeface="Arial" pitchFamily="34" charset="0"/>
                <a:cs typeface="Arial" pitchFamily="34" charset="0"/>
              </a:rPr>
              <a:t>Responsable</a:t>
            </a:r>
            <a:r>
              <a:rPr lang="es-MX" sz="1400" dirty="0">
                <a:solidFill>
                  <a:schemeClr val="tx2">
                    <a:lumMod val="60000"/>
                    <a:lumOff val="40000"/>
                  </a:schemeClr>
                </a:solidFill>
                <a:latin typeface="Arial" pitchFamily="34" charset="0"/>
                <a:cs typeface="Arial" pitchFamily="34" charset="0"/>
              </a:rPr>
              <a:t>: </a:t>
            </a:r>
            <a:r>
              <a:rPr lang="es-MX" sz="1400" dirty="0">
                <a:latin typeface="Arial" pitchFamily="34" charset="0"/>
                <a:cs typeface="Arial" pitchFamily="34" charset="0"/>
              </a:rPr>
              <a:t>El servidor público de la unidad administrativa a la que se encuentre adscrito el sistema de datos personales, designado por el titular del ente público, que decide sobre el tratamiento de datos personales, así como el contenido y finalidad de los sistemas de datos personales</a:t>
            </a:r>
            <a:r>
              <a:rPr lang="es-MX" sz="1400" dirty="0" smtClean="0">
                <a:latin typeface="Arial" pitchFamily="34" charset="0"/>
                <a:cs typeface="Arial" pitchFamily="34" charset="0"/>
              </a:rPr>
              <a:t>.</a:t>
            </a:r>
            <a:endParaRPr lang="es-MX" dirty="0"/>
          </a:p>
        </p:txBody>
      </p:sp>
      <p:pic>
        <p:nvPicPr>
          <p:cNvPr id="4098" name="Picture 2"/>
          <p:cNvPicPr>
            <a:picLocks noChangeAspect="1" noChangeArrowheads="1"/>
          </p:cNvPicPr>
          <p:nvPr/>
        </p:nvPicPr>
        <p:blipFill>
          <a:blip r:embed="rId3" cstate="print"/>
          <a:srcRect/>
          <a:stretch>
            <a:fillRect/>
          </a:stretch>
        </p:blipFill>
        <p:spPr bwMode="auto">
          <a:xfrm>
            <a:off x="1142578" y="2056978"/>
            <a:ext cx="6381750" cy="4324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412776"/>
            <a:ext cx="8712968" cy="5328592"/>
          </a:xfrm>
        </p:spPr>
        <p:txBody>
          <a:bodyPr>
            <a:normAutofit fontScale="40000" lnSpcReduction="20000"/>
          </a:bodyPr>
          <a:lstStyle/>
          <a:p>
            <a:pPr marL="355600" indent="-355600" algn="just">
              <a:buClr>
                <a:srgbClr val="FF0000"/>
              </a:buClr>
              <a:buFont typeface="+mj-lt"/>
              <a:buAutoNum type="arabicPeriod"/>
            </a:pPr>
            <a:r>
              <a:rPr lang="es-ES" sz="6000" dirty="0">
                <a:solidFill>
                  <a:schemeClr val="tx1"/>
                </a:solidFill>
                <a:effectLst>
                  <a:outerShdw blurRad="38100" dist="38100" dir="2700000" algn="tl">
                    <a:srgbClr val="000000">
                      <a:alpha val="43137"/>
                    </a:srgbClr>
                  </a:outerShdw>
                </a:effectLst>
              </a:rPr>
              <a:t>¿Se registra el nombre del funcionario público identificado como responsable del sistema de datos personales?</a:t>
            </a:r>
          </a:p>
          <a:p>
            <a:pPr marL="355600" indent="-355600" algn="just">
              <a:buClr>
                <a:srgbClr val="FF0000"/>
              </a:buClr>
              <a:buFont typeface="+mj-lt"/>
              <a:buAutoNum type="arabicPeriod"/>
            </a:pPr>
            <a:endParaRPr lang="es-ES" sz="5600" dirty="0" smtClean="0">
              <a:solidFill>
                <a:schemeClr val="tx1"/>
              </a:solidFill>
              <a:effectLst>
                <a:outerShdw blurRad="38100" dist="38100" dir="2700000" algn="tl">
                  <a:srgbClr val="000000">
                    <a:alpha val="43137"/>
                  </a:srgbClr>
                </a:outerShdw>
              </a:effectLst>
            </a:endParaRPr>
          </a:p>
          <a:p>
            <a:pPr marL="355600" indent="-355600" algn="just">
              <a:buClr>
                <a:srgbClr val="FF0000"/>
              </a:buClr>
              <a:buFont typeface="+mj-lt"/>
              <a:buAutoNum type="arabicPeriod"/>
            </a:pPr>
            <a:r>
              <a:rPr lang="es-ES" sz="5600" dirty="0" smtClean="0">
                <a:solidFill>
                  <a:schemeClr val="tx1"/>
                </a:solidFill>
                <a:effectLst>
                  <a:outerShdw blurRad="38100" dist="38100" dir="2700000" algn="tl">
                    <a:srgbClr val="000000">
                      <a:alpha val="43137"/>
                    </a:srgbClr>
                  </a:outerShdw>
                </a:effectLst>
              </a:rPr>
              <a:t>¿Se registra el cargo administrativo del responsable del sistema de datos?</a:t>
            </a:r>
          </a:p>
          <a:p>
            <a:pPr marL="355600" indent="-355600" algn="just">
              <a:buClr>
                <a:srgbClr val="FF0000"/>
              </a:buClr>
              <a:buFont typeface="+mj-lt"/>
              <a:buAutoNum type="arabicPeriod"/>
            </a:pPr>
            <a:endParaRPr lang="es-ES" sz="5600" dirty="0" smtClean="0">
              <a:solidFill>
                <a:schemeClr val="tx1"/>
              </a:solidFill>
              <a:effectLst>
                <a:outerShdw blurRad="38100" dist="38100" dir="2700000" algn="tl">
                  <a:srgbClr val="000000">
                    <a:alpha val="43137"/>
                  </a:srgbClr>
                </a:outerShdw>
              </a:effectLst>
            </a:endParaRPr>
          </a:p>
          <a:p>
            <a:pPr marL="355600" indent="-355600" algn="just">
              <a:buClr>
                <a:srgbClr val="FF0000"/>
              </a:buClr>
              <a:buFont typeface="+mj-lt"/>
              <a:buAutoNum type="arabicPeriod"/>
            </a:pPr>
            <a:r>
              <a:rPr lang="es-ES" sz="5600" dirty="0" smtClean="0">
                <a:solidFill>
                  <a:schemeClr val="tx1"/>
                </a:solidFill>
                <a:effectLst>
                  <a:outerShdw blurRad="38100" dist="38100" dir="2700000" algn="tl">
                    <a:srgbClr val="000000">
                      <a:alpha val="43137"/>
                    </a:srgbClr>
                  </a:outerShdw>
                </a:effectLst>
              </a:rPr>
              <a:t>¿El responsable del sistema de datos personales es el titular de la unidad administrativa que tiene bajo su resguardo el sistema de datos personales?</a:t>
            </a:r>
          </a:p>
          <a:p>
            <a:pPr marL="355600" indent="-355600" algn="just">
              <a:buClr>
                <a:srgbClr val="FF0000"/>
              </a:buClr>
              <a:buFont typeface="+mj-lt"/>
              <a:buAutoNum type="arabicPeriod"/>
            </a:pPr>
            <a:endParaRPr lang="es-ES" sz="5600" dirty="0" smtClean="0">
              <a:solidFill>
                <a:schemeClr val="tx1"/>
              </a:solidFill>
              <a:effectLst>
                <a:outerShdw blurRad="38100" dist="38100" dir="2700000" algn="tl">
                  <a:srgbClr val="000000">
                    <a:alpha val="43137"/>
                  </a:srgbClr>
                </a:outerShdw>
              </a:effectLst>
            </a:endParaRPr>
          </a:p>
          <a:p>
            <a:pPr marL="355600" indent="-355600" algn="just">
              <a:buClr>
                <a:srgbClr val="FF0000"/>
              </a:buClr>
              <a:buFont typeface="+mj-lt"/>
              <a:buAutoNum type="arabicPeriod"/>
            </a:pPr>
            <a:r>
              <a:rPr lang="es-ES" sz="5600" dirty="0" smtClean="0">
                <a:solidFill>
                  <a:schemeClr val="tx1"/>
                </a:solidFill>
                <a:effectLst>
                  <a:outerShdw blurRad="38100" dist="38100" dir="2700000" algn="tl">
                    <a:srgbClr val="000000">
                      <a:alpha val="43137"/>
                    </a:srgbClr>
                  </a:outerShdw>
                </a:effectLst>
              </a:rPr>
              <a:t>¿El responsable del sistema de datos personales pertenece a la estructura del personal del ente público (no deben ser responsables de sistemas las personas contratadas por honorarios, o con contratos eventuales, o prestadores de servicio social o prácticas profesionales)?</a:t>
            </a:r>
          </a:p>
          <a:p>
            <a:pPr marL="355600" indent="-355600" algn="just">
              <a:buClr>
                <a:srgbClr val="FF0000"/>
              </a:buClr>
              <a:buFont typeface="+mj-lt"/>
              <a:buAutoNum type="arabicPeriod"/>
            </a:pPr>
            <a:endParaRPr lang="es-ES" sz="5600" dirty="0" smtClean="0">
              <a:solidFill>
                <a:schemeClr val="tx1"/>
              </a:solidFill>
              <a:effectLst>
                <a:outerShdw blurRad="38100" dist="38100" dir="2700000" algn="tl">
                  <a:srgbClr val="000000">
                    <a:alpha val="43137"/>
                  </a:srgbClr>
                </a:outerShdw>
              </a:effectLst>
            </a:endParaRPr>
          </a:p>
        </p:txBody>
      </p:sp>
      <p:sp>
        <p:nvSpPr>
          <p:cNvPr id="4" name="1 Título"/>
          <p:cNvSpPr>
            <a:spLocks noGrp="1"/>
          </p:cNvSpPr>
          <p:nvPr>
            <p:ph type="ctrTitle"/>
          </p:nvPr>
        </p:nvSpPr>
        <p:spPr>
          <a:xfrm>
            <a:off x="179512" y="188641"/>
            <a:ext cx="7772400" cy="576064"/>
          </a:xfrm>
        </p:spPr>
        <p:txBody>
          <a:bodyPr>
            <a:normAutofit fontScale="90000"/>
          </a:bodyPr>
          <a:lstStyle/>
          <a:p>
            <a:pPr algn="l"/>
            <a:r>
              <a:rPr lang="es-MX" dirty="0" smtClean="0">
                <a:solidFill>
                  <a:schemeClr val="bg1"/>
                </a:solidFill>
              </a:rPr>
              <a:t>Preguntas de validación</a:t>
            </a:r>
            <a:endParaRPr lang="es-ES" dirty="0">
              <a:solidFill>
                <a:schemeClr val="bg1"/>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196752"/>
            <a:ext cx="8712968" cy="5328592"/>
          </a:xfrm>
        </p:spPr>
        <p:txBody>
          <a:bodyPr>
            <a:normAutofit fontScale="32500" lnSpcReduction="20000"/>
          </a:bodyPr>
          <a:lstStyle/>
          <a:p>
            <a:pPr marL="355600" indent="-355600" algn="just">
              <a:buClr>
                <a:srgbClr val="FF0000"/>
              </a:buClr>
              <a:buFont typeface="+mj-lt"/>
              <a:buAutoNum type="arabicPeriod"/>
            </a:pPr>
            <a:endParaRPr lang="es-ES" sz="5600" dirty="0" smtClean="0">
              <a:solidFill>
                <a:schemeClr val="tx1"/>
              </a:solidFill>
              <a:effectLst>
                <a:outerShdw blurRad="38100" dist="38100" dir="2700000" algn="tl">
                  <a:srgbClr val="000000">
                    <a:alpha val="43137"/>
                  </a:srgbClr>
                </a:outerShdw>
              </a:effectLst>
            </a:endParaRPr>
          </a:p>
          <a:p>
            <a:pPr marL="355600" indent="-355600" algn="just">
              <a:buClr>
                <a:srgbClr val="FF0000"/>
              </a:buClr>
              <a:buFont typeface="+mj-lt"/>
              <a:buAutoNum type="arabicPeriod"/>
            </a:pPr>
            <a:endParaRPr lang="es-ES" sz="5600" dirty="0" smtClean="0">
              <a:solidFill>
                <a:schemeClr val="tx1"/>
              </a:solidFill>
              <a:effectLst>
                <a:outerShdw blurRad="38100" dist="38100" dir="2700000" algn="tl">
                  <a:srgbClr val="000000">
                    <a:alpha val="43137"/>
                  </a:srgbClr>
                </a:outerShdw>
              </a:effectLst>
            </a:endParaRPr>
          </a:p>
          <a:p>
            <a:pPr marL="355600" indent="-355600" algn="just">
              <a:buClr>
                <a:srgbClr val="FF0000"/>
              </a:buClr>
              <a:buFont typeface="+mj-lt"/>
              <a:buAutoNum type="arabicPeriod"/>
            </a:pPr>
            <a:r>
              <a:rPr lang="es-ES" sz="5600" dirty="0" smtClean="0">
                <a:solidFill>
                  <a:schemeClr val="tx1"/>
                </a:solidFill>
                <a:effectLst>
                  <a:outerShdw blurRad="38100" dist="38100" dir="2700000" algn="tl">
                    <a:srgbClr val="000000">
                      <a:alpha val="43137"/>
                    </a:srgbClr>
                  </a:outerShdw>
                </a:effectLst>
              </a:rPr>
              <a:t>Se registra el domicilio oficial del responsable, anotando la información siguiente:</a:t>
            </a:r>
          </a:p>
          <a:p>
            <a:pPr marL="622300" lvl="0" indent="-266700" algn="just">
              <a:buFont typeface="+mj-lt"/>
              <a:buAutoNum type="alphaLcParenR"/>
            </a:pPr>
            <a:r>
              <a:rPr lang="es-ES" sz="5600" dirty="0" smtClean="0">
                <a:solidFill>
                  <a:schemeClr val="tx1"/>
                </a:solidFill>
                <a:effectLst>
                  <a:outerShdw blurRad="38100" dist="38100" dir="2700000" algn="tl">
                    <a:srgbClr val="000000">
                      <a:alpha val="43137"/>
                    </a:srgbClr>
                  </a:outerShdw>
                </a:effectLst>
              </a:rPr>
              <a:t>Nombre de la calle donde se ubica el edificio, casa, conjunto arquitectónico o inmueble en donde se desarrollen las actividades cotidianas.</a:t>
            </a:r>
          </a:p>
          <a:p>
            <a:pPr marL="622300" lvl="0" indent="-266700" algn="just">
              <a:buFont typeface="+mj-lt"/>
              <a:buAutoNum type="alphaLcParenR"/>
            </a:pPr>
            <a:r>
              <a:rPr lang="es-ES" sz="5600" dirty="0" smtClean="0">
                <a:solidFill>
                  <a:schemeClr val="tx1"/>
                </a:solidFill>
                <a:effectLst>
                  <a:outerShdw blurRad="38100" dist="38100" dir="2700000" algn="tl">
                    <a:srgbClr val="000000">
                      <a:alpha val="43137"/>
                    </a:srgbClr>
                  </a:outerShdw>
                </a:effectLst>
              </a:rPr>
              <a:t>El numero exterior que identifica el inmueble.</a:t>
            </a:r>
          </a:p>
          <a:p>
            <a:pPr marL="622300" lvl="0" indent="-266700" algn="just">
              <a:buFont typeface="+mj-lt"/>
              <a:buAutoNum type="alphaLcParenR"/>
            </a:pPr>
            <a:r>
              <a:rPr lang="es-ES" sz="5600" dirty="0" smtClean="0">
                <a:solidFill>
                  <a:schemeClr val="tx1"/>
                </a:solidFill>
                <a:effectLst>
                  <a:outerShdw blurRad="38100" dist="38100" dir="2700000" algn="tl">
                    <a:srgbClr val="000000">
                      <a:alpha val="43137"/>
                    </a:srgbClr>
                  </a:outerShdw>
                </a:effectLst>
              </a:rPr>
              <a:t>En su caso, numero interior, piso, nivel, local, área o edificio interno.</a:t>
            </a:r>
          </a:p>
          <a:p>
            <a:pPr marL="622300" lvl="0" indent="-266700" algn="just">
              <a:buFont typeface="+mj-lt"/>
              <a:buAutoNum type="alphaLcParenR"/>
            </a:pPr>
            <a:r>
              <a:rPr lang="es-ES" sz="5600" dirty="0" smtClean="0">
                <a:solidFill>
                  <a:schemeClr val="tx1"/>
                </a:solidFill>
                <a:effectLst>
                  <a:outerShdw blurRad="38100" dist="38100" dir="2700000" algn="tl">
                    <a:srgbClr val="000000">
                      <a:alpha val="43137"/>
                    </a:srgbClr>
                  </a:outerShdw>
                </a:effectLst>
              </a:rPr>
              <a:t>Colonia, barrio o pueblo donde se ubica el inmueble.</a:t>
            </a:r>
          </a:p>
          <a:p>
            <a:pPr marL="622300" lvl="0" indent="-266700" algn="just">
              <a:buFont typeface="+mj-lt"/>
              <a:buAutoNum type="alphaLcParenR"/>
            </a:pPr>
            <a:r>
              <a:rPr lang="es-ES" sz="5600" dirty="0" smtClean="0">
                <a:solidFill>
                  <a:schemeClr val="tx1"/>
                </a:solidFill>
                <a:effectLst>
                  <a:outerShdw blurRad="38100" dist="38100" dir="2700000" algn="tl">
                    <a:srgbClr val="000000">
                      <a:alpha val="43137"/>
                    </a:srgbClr>
                  </a:outerShdw>
                </a:effectLst>
              </a:rPr>
              <a:t>Delegación política en donde se encuentra el inmueble.</a:t>
            </a:r>
          </a:p>
          <a:p>
            <a:pPr marL="622300" lvl="0" indent="-266700" algn="just">
              <a:buFont typeface="+mj-lt"/>
              <a:buAutoNum type="alphaLcParenR"/>
            </a:pPr>
            <a:r>
              <a:rPr lang="es-ES" sz="5600" dirty="0" smtClean="0">
                <a:solidFill>
                  <a:schemeClr val="tx1"/>
                </a:solidFill>
                <a:effectLst>
                  <a:outerShdw blurRad="38100" dist="38100" dir="2700000" algn="tl">
                    <a:srgbClr val="000000">
                      <a:alpha val="43137"/>
                    </a:srgbClr>
                  </a:outerShdw>
                </a:effectLst>
              </a:rPr>
              <a:t>Código postal en donde se encuentra el inmueble.</a:t>
            </a:r>
          </a:p>
          <a:p>
            <a:pPr algn="just"/>
            <a:r>
              <a:rPr lang="es-ES" sz="5600" dirty="0" smtClean="0">
                <a:solidFill>
                  <a:schemeClr val="tx1"/>
                </a:solidFill>
                <a:effectLst>
                  <a:outerShdw blurRad="38100" dist="38100" dir="2700000" algn="tl">
                    <a:srgbClr val="000000">
                      <a:alpha val="43137"/>
                    </a:srgbClr>
                  </a:outerShdw>
                </a:effectLst>
              </a:rPr>
              <a:t> </a:t>
            </a:r>
          </a:p>
          <a:p>
            <a:pPr marL="355600" indent="-355600" algn="just">
              <a:buClr>
                <a:srgbClr val="FF0000"/>
              </a:buClr>
              <a:buFont typeface="+mj-lt"/>
              <a:buAutoNum type="arabicPeriod" startAt="6"/>
            </a:pPr>
            <a:r>
              <a:rPr lang="es-ES" sz="5600" dirty="0" smtClean="0">
                <a:solidFill>
                  <a:schemeClr val="tx1"/>
                </a:solidFill>
                <a:effectLst>
                  <a:outerShdw blurRad="38100" dist="38100" dir="2700000" algn="tl">
                    <a:srgbClr val="000000">
                      <a:alpha val="43137"/>
                    </a:srgbClr>
                  </a:outerShdw>
                </a:effectLst>
              </a:rPr>
              <a:t>¿Se registra el correo electrónico oficial del responsable. Se evita en lo posible el uso de correos electrónicos comerciales (ej. </a:t>
            </a:r>
            <a:r>
              <a:rPr lang="es-ES" sz="5600" dirty="0" err="1" smtClean="0">
                <a:solidFill>
                  <a:schemeClr val="tx1"/>
                </a:solidFill>
                <a:effectLst>
                  <a:outerShdw blurRad="38100" dist="38100" dir="2700000" algn="tl">
                    <a:srgbClr val="000000">
                      <a:alpha val="43137"/>
                    </a:srgbClr>
                  </a:outerShdw>
                </a:effectLst>
              </a:rPr>
              <a:t>yahoo</a:t>
            </a:r>
            <a:r>
              <a:rPr lang="es-ES" sz="5600" dirty="0" smtClean="0">
                <a:solidFill>
                  <a:schemeClr val="tx1"/>
                </a:solidFill>
                <a:effectLst>
                  <a:outerShdw blurRad="38100" dist="38100" dir="2700000" algn="tl">
                    <a:srgbClr val="000000">
                      <a:alpha val="43137"/>
                    </a:srgbClr>
                  </a:outerShdw>
                </a:effectLst>
              </a:rPr>
              <a:t>, </a:t>
            </a:r>
            <a:r>
              <a:rPr lang="es-ES" sz="5600" dirty="0" err="1" smtClean="0">
                <a:solidFill>
                  <a:schemeClr val="tx1"/>
                </a:solidFill>
                <a:effectLst>
                  <a:outerShdw blurRad="38100" dist="38100" dir="2700000" algn="tl">
                    <a:srgbClr val="000000">
                      <a:alpha val="43137"/>
                    </a:srgbClr>
                  </a:outerShdw>
                </a:effectLst>
              </a:rPr>
              <a:t>hotmail</a:t>
            </a:r>
            <a:r>
              <a:rPr lang="es-ES" sz="5600" dirty="0" smtClean="0">
                <a:solidFill>
                  <a:schemeClr val="tx1"/>
                </a:solidFill>
                <a:effectLst>
                  <a:outerShdw blurRad="38100" dist="38100" dir="2700000" algn="tl">
                    <a:srgbClr val="000000">
                      <a:alpha val="43137"/>
                    </a:srgbClr>
                  </a:outerShdw>
                </a:effectLst>
              </a:rPr>
              <a:t>, G-mail, etc.) En caso de no contar con correo oficial personal, se publica un correo institucional al cual el responsable tiene acceso?</a:t>
            </a:r>
          </a:p>
          <a:p>
            <a:pPr marL="355600" indent="-355600" algn="just">
              <a:buClr>
                <a:srgbClr val="FF0000"/>
              </a:buClr>
              <a:buFont typeface="+mj-lt"/>
              <a:buAutoNum type="arabicPeriod" startAt="6"/>
            </a:pPr>
            <a:endParaRPr lang="es-ES" sz="5600" dirty="0" smtClean="0">
              <a:solidFill>
                <a:schemeClr val="tx1"/>
              </a:solidFill>
              <a:effectLst>
                <a:outerShdw blurRad="38100" dist="38100" dir="2700000" algn="tl">
                  <a:srgbClr val="000000">
                    <a:alpha val="43137"/>
                  </a:srgbClr>
                </a:outerShdw>
              </a:effectLst>
            </a:endParaRPr>
          </a:p>
          <a:p>
            <a:pPr marL="355600" indent="-355600" algn="just">
              <a:buClr>
                <a:srgbClr val="FF0000"/>
              </a:buClr>
              <a:buFont typeface="+mj-lt"/>
              <a:buAutoNum type="arabicPeriod" startAt="6"/>
            </a:pPr>
            <a:r>
              <a:rPr lang="es-ES" sz="5600" dirty="0" smtClean="0">
                <a:solidFill>
                  <a:schemeClr val="tx1"/>
                </a:solidFill>
                <a:effectLst>
                  <a:outerShdw blurRad="38100" dist="38100" dir="2700000" algn="tl">
                    <a:srgbClr val="000000">
                      <a:alpha val="43137"/>
                    </a:srgbClr>
                  </a:outerShdw>
                </a:effectLst>
              </a:rPr>
              <a:t>¿Se registra el número de teléfono oficial del responsable, incluyendo, en su caso, extensión?</a:t>
            </a:r>
            <a:r>
              <a:rPr lang="es-ES" dirty="0" smtClean="0">
                <a:effectLst>
                  <a:outerShdw blurRad="38100" dist="38100" dir="2700000" algn="tl">
                    <a:srgbClr val="000000">
                      <a:alpha val="43137"/>
                    </a:srgbClr>
                  </a:outerShdw>
                </a:effectLst>
              </a:rPr>
              <a:t> </a:t>
            </a:r>
          </a:p>
          <a:p>
            <a:pPr marL="355600" indent="-355600">
              <a:buClr>
                <a:srgbClr val="FF0000"/>
              </a:buClr>
              <a:buFont typeface="+mj-lt"/>
              <a:buAutoNum type="arabicPeriod" startAt="6"/>
            </a:pPr>
            <a:endParaRPr lang="es-ES" dirty="0">
              <a:effectLst>
                <a:outerShdw blurRad="38100" dist="38100" dir="2700000" algn="tl">
                  <a:srgbClr val="000000">
                    <a:alpha val="43137"/>
                  </a:srgbClr>
                </a:outerShdw>
              </a:effectLst>
            </a:endParaRPr>
          </a:p>
        </p:txBody>
      </p:sp>
      <p:sp>
        <p:nvSpPr>
          <p:cNvPr id="4" name="1 Título"/>
          <p:cNvSpPr>
            <a:spLocks noGrp="1"/>
          </p:cNvSpPr>
          <p:nvPr>
            <p:ph type="ctrTitle"/>
          </p:nvPr>
        </p:nvSpPr>
        <p:spPr>
          <a:xfrm>
            <a:off x="179512" y="188641"/>
            <a:ext cx="7772400" cy="576064"/>
          </a:xfrm>
        </p:spPr>
        <p:txBody>
          <a:bodyPr>
            <a:normAutofit fontScale="90000"/>
          </a:bodyPr>
          <a:lstStyle/>
          <a:p>
            <a:pPr algn="l"/>
            <a:r>
              <a:rPr lang="es-MX" dirty="0" smtClean="0">
                <a:solidFill>
                  <a:schemeClr val="bg1"/>
                </a:solidFill>
              </a:rPr>
              <a:t>Preguntas de validación</a:t>
            </a:r>
            <a:endParaRPr lang="es-ES" dirty="0">
              <a:solidFill>
                <a:schemeClr val="bg1"/>
              </a:solidFill>
            </a:endParaRPr>
          </a:p>
        </p:txBody>
      </p:sp>
    </p:spTree>
    <p:extLst>
      <p:ext uri="{BB962C8B-B14F-4D97-AF65-F5344CB8AC3E}">
        <p14:creationId xmlns:p14="http://schemas.microsoft.com/office/powerpoint/2010/main" val="286731741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2198" r="10989" b="51757"/>
          <a:stretch>
            <a:fillRect/>
          </a:stretch>
        </p:blipFill>
        <p:spPr bwMode="auto">
          <a:xfrm>
            <a:off x="1187624" y="2798372"/>
            <a:ext cx="7168228" cy="2934884"/>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683568" y="1268760"/>
            <a:ext cx="7704856" cy="707886"/>
          </a:xfrm>
          <a:prstGeom prst="rect">
            <a:avLst/>
          </a:prstGeom>
          <a:noFill/>
        </p:spPr>
        <p:txBody>
          <a:bodyPr wrap="square" rtlCol="0">
            <a:spAutoFit/>
          </a:bodyPr>
          <a:lstStyle/>
          <a:p>
            <a:r>
              <a:rPr lang="es-MX" sz="2000" b="1" dirty="0" smtClean="0">
                <a:solidFill>
                  <a:srgbClr val="93117E"/>
                </a:solidFill>
              </a:rPr>
              <a:t>Cuando capturamos el encargado, es claro,  se debe escribir el nombre del encargado no el puesto</a:t>
            </a:r>
            <a:endParaRPr lang="es-ES" sz="2000" b="1" dirty="0">
              <a:solidFill>
                <a:srgbClr val="93117E"/>
              </a:solidFill>
            </a:endParaRPr>
          </a:p>
        </p:txBody>
      </p:sp>
      <p:sp>
        <p:nvSpPr>
          <p:cNvPr id="8" name="7 Flecha abajo"/>
          <p:cNvSpPr/>
          <p:nvPr/>
        </p:nvSpPr>
        <p:spPr>
          <a:xfrm>
            <a:off x="1763688" y="1988840"/>
            <a:ext cx="216024" cy="2808312"/>
          </a:xfrm>
          <a:prstGeom prst="downArrow">
            <a:avLst/>
          </a:prstGeom>
          <a:solidFill>
            <a:srgbClr val="00B0F0"/>
          </a:solidFill>
          <a:ln>
            <a:solidFill>
              <a:schemeClr val="tx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00B0F0"/>
                </a:solidFill>
              </a:ln>
            </a:endParaRPr>
          </a:p>
        </p:txBody>
      </p:sp>
      <p:sp>
        <p:nvSpPr>
          <p:cNvPr id="9" name="8 CuadroTexto"/>
          <p:cNvSpPr txBox="1"/>
          <p:nvPr/>
        </p:nvSpPr>
        <p:spPr>
          <a:xfrm>
            <a:off x="467544" y="116632"/>
            <a:ext cx="7272808" cy="707886"/>
          </a:xfrm>
          <a:prstGeom prst="rect">
            <a:avLst/>
          </a:prstGeom>
          <a:noFill/>
        </p:spPr>
        <p:txBody>
          <a:bodyPr wrap="square" rtlCol="0">
            <a:spAutoFit/>
          </a:bodyPr>
          <a:lstStyle/>
          <a:p>
            <a:r>
              <a:rPr lang="es-MX" sz="4000" dirty="0" smtClean="0">
                <a:solidFill>
                  <a:schemeClr val="bg1"/>
                </a:solidFill>
              </a:rPr>
              <a:t>Recomendación</a:t>
            </a:r>
            <a:endParaRPr lang="es-ES" sz="4000" dirty="0">
              <a:solidFill>
                <a:schemeClr val="bg1"/>
              </a:solidFill>
            </a:endParaRPr>
          </a:p>
        </p:txBody>
      </p:sp>
      <p:sp>
        <p:nvSpPr>
          <p:cNvPr id="2" name="1 Elipse"/>
          <p:cNvSpPr/>
          <p:nvPr/>
        </p:nvSpPr>
        <p:spPr>
          <a:xfrm>
            <a:off x="1115616" y="4869160"/>
            <a:ext cx="230425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Flecha curvada hacia arriba"/>
          <p:cNvSpPr/>
          <p:nvPr/>
        </p:nvSpPr>
        <p:spPr>
          <a:xfrm>
            <a:off x="2699792" y="5301208"/>
            <a:ext cx="2520280"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4624"/>
            <a:ext cx="7704856" cy="830997"/>
          </a:xfrm>
          <a:prstGeom prst="rect">
            <a:avLst/>
          </a:prstGeom>
          <a:noFill/>
        </p:spPr>
        <p:txBody>
          <a:bodyPr wrap="square" rtlCol="0">
            <a:spAutoFit/>
          </a:bodyPr>
          <a:lstStyle/>
          <a:p>
            <a:pPr lvl="0">
              <a:spcBef>
                <a:spcPct val="0"/>
              </a:spcBef>
              <a:defRPr/>
            </a:pPr>
            <a:r>
              <a:rPr lang="es-MX" sz="2400" b="1" dirty="0">
                <a:solidFill>
                  <a:schemeClr val="bg1"/>
                </a:solidFill>
                <a:latin typeface="+mj-lt"/>
                <a:ea typeface="+mj-ea"/>
                <a:cs typeface="+mj-cs"/>
              </a:rPr>
              <a:t>Se pueden capturar </a:t>
            </a:r>
            <a:r>
              <a:rPr lang="es-MX" sz="2400" b="1" dirty="0" smtClean="0">
                <a:solidFill>
                  <a:schemeClr val="bg1"/>
                </a:solidFill>
                <a:latin typeface="+mj-lt"/>
                <a:ea typeface="+mj-ea"/>
                <a:cs typeface="+mj-cs"/>
              </a:rPr>
              <a:t>varios nombres de Encargados</a:t>
            </a:r>
            <a:r>
              <a:rPr lang="es-MX" sz="2400" b="1" dirty="0">
                <a:solidFill>
                  <a:schemeClr val="bg1"/>
                </a:solidFill>
                <a:latin typeface="+mj-lt"/>
                <a:ea typeface="+mj-ea"/>
                <a:cs typeface="+mj-cs"/>
              </a:rPr>
              <a:t>, </a:t>
            </a:r>
            <a:r>
              <a:rPr lang="es-MX" sz="2400" b="1" dirty="0" smtClean="0">
                <a:solidFill>
                  <a:schemeClr val="bg1"/>
                </a:solidFill>
                <a:latin typeface="+mj-lt"/>
                <a:ea typeface="+mj-ea"/>
                <a:cs typeface="+mj-cs"/>
              </a:rPr>
              <a:t> así como también se </a:t>
            </a:r>
            <a:r>
              <a:rPr lang="es-MX" sz="2400" b="1" dirty="0">
                <a:solidFill>
                  <a:schemeClr val="bg1"/>
                </a:solidFill>
                <a:latin typeface="+mj-lt"/>
                <a:ea typeface="+mj-ea"/>
                <a:cs typeface="+mj-cs"/>
              </a:rPr>
              <a:t>captura el cargo administrativo.</a:t>
            </a:r>
          </a:p>
        </p:txBody>
      </p:sp>
      <p:pic>
        <p:nvPicPr>
          <p:cNvPr id="7170" name="Picture 2"/>
          <p:cNvPicPr>
            <a:picLocks noChangeAspect="1" noChangeArrowheads="1"/>
          </p:cNvPicPr>
          <p:nvPr/>
        </p:nvPicPr>
        <p:blipFill>
          <a:blip r:embed="rId3" cstate="print"/>
          <a:srcRect/>
          <a:stretch>
            <a:fillRect/>
          </a:stretch>
        </p:blipFill>
        <p:spPr bwMode="auto">
          <a:xfrm>
            <a:off x="611560" y="2132856"/>
            <a:ext cx="6840759" cy="4104456"/>
          </a:xfrm>
          <a:prstGeom prst="rect">
            <a:avLst/>
          </a:prstGeom>
          <a:noFill/>
          <a:ln w="9525">
            <a:noFill/>
            <a:miter lim="800000"/>
            <a:headEnd/>
            <a:tailEnd/>
          </a:ln>
        </p:spPr>
      </p:pic>
      <p:sp>
        <p:nvSpPr>
          <p:cNvPr id="5" name="4 Flecha curvada hacia la izquierda"/>
          <p:cNvSpPr/>
          <p:nvPr/>
        </p:nvSpPr>
        <p:spPr>
          <a:xfrm>
            <a:off x="7380312" y="1916832"/>
            <a:ext cx="1584176" cy="4392488"/>
          </a:xfrm>
          <a:prstGeom prst="curvedLeft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3 CuadroTexto"/>
          <p:cNvSpPr txBox="1"/>
          <p:nvPr/>
        </p:nvSpPr>
        <p:spPr>
          <a:xfrm>
            <a:off x="179512" y="1196752"/>
            <a:ext cx="8064896" cy="646331"/>
          </a:xfrm>
          <a:prstGeom prst="rect">
            <a:avLst/>
          </a:prstGeom>
          <a:noFill/>
        </p:spPr>
        <p:txBody>
          <a:bodyPr wrap="square" rtlCol="0">
            <a:spAutoFit/>
          </a:bodyPr>
          <a:lstStyle/>
          <a:p>
            <a:pPr algn="just"/>
            <a:r>
              <a:rPr lang="es-MX" b="1" dirty="0">
                <a:solidFill>
                  <a:schemeClr val="tx2">
                    <a:lumMod val="60000"/>
                    <a:lumOff val="40000"/>
                  </a:schemeClr>
                </a:solidFill>
                <a:latin typeface="Arial" pitchFamily="34" charset="0"/>
                <a:cs typeface="Arial" pitchFamily="34" charset="0"/>
              </a:rPr>
              <a:t>Encargado</a:t>
            </a:r>
            <a:r>
              <a:rPr lang="es-MX" dirty="0">
                <a:solidFill>
                  <a:schemeClr val="tx2">
                    <a:lumMod val="60000"/>
                    <a:lumOff val="40000"/>
                  </a:schemeClr>
                </a:solidFill>
                <a:latin typeface="Arial" pitchFamily="34" charset="0"/>
                <a:cs typeface="Arial" pitchFamily="34" charset="0"/>
              </a:rPr>
              <a:t>: </a:t>
            </a:r>
            <a:r>
              <a:rPr lang="es-MX" dirty="0">
                <a:latin typeface="Arial" pitchFamily="34" charset="0"/>
                <a:cs typeface="Arial" pitchFamily="34" charset="0"/>
              </a:rPr>
              <a:t>Servidor público que en ejercicio de sus atribuciones, realiza tratamiento de datos personales de forma cotidiana. </a:t>
            </a:r>
            <a:endParaRPr lang="es-MX"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orma libre"/>
          <p:cNvSpPr/>
          <p:nvPr/>
        </p:nvSpPr>
        <p:spPr>
          <a:xfrm>
            <a:off x="1377120" y="3294601"/>
            <a:ext cx="2596076" cy="384609"/>
          </a:xfrm>
          <a:custGeom>
            <a:avLst/>
            <a:gdLst>
              <a:gd name="connsiteX0" fmla="*/ 0 w 3248167"/>
              <a:gd name="connsiteY0" fmla="*/ 1665027 h 1665027"/>
              <a:gd name="connsiteX1" fmla="*/ 941696 w 3248167"/>
              <a:gd name="connsiteY1" fmla="*/ 0 h 1665027"/>
              <a:gd name="connsiteX2" fmla="*/ 3248167 w 3248167"/>
              <a:gd name="connsiteY2" fmla="*/ 13648 h 1665027"/>
              <a:gd name="connsiteX0" fmla="*/ 0 w 3248167"/>
              <a:gd name="connsiteY0" fmla="*/ 6165277 h 6165277"/>
              <a:gd name="connsiteX1" fmla="*/ 545911 w 3248167"/>
              <a:gd name="connsiteY1" fmla="*/ 0 h 6165277"/>
              <a:gd name="connsiteX2" fmla="*/ 3248167 w 3248167"/>
              <a:gd name="connsiteY2" fmla="*/ 4513898 h 6165277"/>
              <a:gd name="connsiteX0" fmla="*/ 0 w 2825086"/>
              <a:gd name="connsiteY0" fmla="*/ 6165277 h 6165277"/>
              <a:gd name="connsiteX1" fmla="*/ 545911 w 2825086"/>
              <a:gd name="connsiteY1" fmla="*/ 0 h 6165277"/>
              <a:gd name="connsiteX2" fmla="*/ 2825086 w 2825086"/>
              <a:gd name="connsiteY2" fmla="*/ 154279 h 6165277"/>
              <a:gd name="connsiteX0" fmla="*/ 0 w 2825086"/>
              <a:gd name="connsiteY0" fmla="*/ 6010998 h 6010998"/>
              <a:gd name="connsiteX1" fmla="*/ 464025 w 2825086"/>
              <a:gd name="connsiteY1" fmla="*/ 56669 h 6010998"/>
              <a:gd name="connsiteX2" fmla="*/ 2825086 w 2825086"/>
              <a:gd name="connsiteY2" fmla="*/ 0 h 6010998"/>
              <a:gd name="connsiteX0" fmla="*/ 0 w 5022376"/>
              <a:gd name="connsiteY0" fmla="*/ 6212940 h 6212940"/>
              <a:gd name="connsiteX1" fmla="*/ 464025 w 5022376"/>
              <a:gd name="connsiteY1" fmla="*/ 258611 h 6212940"/>
              <a:gd name="connsiteX2" fmla="*/ 5022376 w 5022376"/>
              <a:gd name="connsiteY2" fmla="*/ 0 h 6212940"/>
              <a:gd name="connsiteX0" fmla="*/ 0 w 4995080"/>
              <a:gd name="connsiteY0" fmla="*/ 5954328 h 5954328"/>
              <a:gd name="connsiteX1" fmla="*/ 464025 w 4995080"/>
              <a:gd name="connsiteY1" fmla="*/ -1 h 5954328"/>
              <a:gd name="connsiteX2" fmla="*/ 4995080 w 4995080"/>
              <a:gd name="connsiteY2" fmla="*/ 145257 h 5954328"/>
              <a:gd name="connsiteX0" fmla="*/ 0 w 4995080"/>
              <a:gd name="connsiteY0" fmla="*/ 5809074 h 5809074"/>
              <a:gd name="connsiteX1" fmla="*/ 936694 w 4995080"/>
              <a:gd name="connsiteY1" fmla="*/ 60883 h 5809074"/>
              <a:gd name="connsiteX2" fmla="*/ 4995080 w 4995080"/>
              <a:gd name="connsiteY2" fmla="*/ 3 h 5809074"/>
            </a:gdLst>
            <a:ahLst/>
            <a:cxnLst>
              <a:cxn ang="0">
                <a:pos x="connsiteX0" y="connsiteY0"/>
              </a:cxn>
              <a:cxn ang="0">
                <a:pos x="connsiteX1" y="connsiteY1"/>
              </a:cxn>
              <a:cxn ang="0">
                <a:pos x="connsiteX2" y="connsiteY2"/>
              </a:cxn>
            </a:cxnLst>
            <a:rect l="l" t="t" r="r" b="b"/>
            <a:pathLst>
              <a:path w="4995080" h="5809074">
                <a:moveTo>
                  <a:pt x="0" y="5809074"/>
                </a:moveTo>
                <a:lnTo>
                  <a:pt x="936694" y="60883"/>
                </a:lnTo>
                <a:lnTo>
                  <a:pt x="4995080" y="3"/>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1835696" y="1433181"/>
            <a:ext cx="7056784" cy="5092163"/>
          </a:xfrm>
          <a:prstGeom prst="rect">
            <a:avLst/>
          </a:prstGeom>
          <a:noFill/>
        </p:spPr>
        <p:txBody>
          <a:bodyPr wrap="square" rtlCol="0">
            <a:spAutoFit/>
          </a:bodyPr>
          <a:lstStyle/>
          <a:p>
            <a:pPr algn="just">
              <a:lnSpc>
                <a:spcPct val="90000"/>
              </a:lnSpc>
            </a:pPr>
            <a:r>
              <a:rPr lang="es-ES" sz="1900" b="1" dirty="0" smtClean="0">
                <a:solidFill>
                  <a:srgbClr val="C00000"/>
                </a:solidFill>
                <a:effectLst>
                  <a:outerShdw blurRad="38100" dist="38100" dir="2700000" algn="tl">
                    <a:srgbClr val="000000">
                      <a:alpha val="43137"/>
                    </a:srgbClr>
                  </a:outerShdw>
                </a:effectLst>
              </a:rPr>
              <a:t>Datos sobre procedimientos administrativos y/o jurisdiccionales: </a:t>
            </a:r>
            <a:r>
              <a:rPr lang="es-ES" sz="1900" b="1" dirty="0" smtClean="0"/>
              <a:t>La información relativa a una persona que se encuentre sujeta a un procedimiento administrativo seguido en forma de juicio o jurisdiccional en materia laboral, civil, penal, fiscal, administrativa o de cualquier otra rama del Derecho.</a:t>
            </a:r>
          </a:p>
          <a:p>
            <a:pPr algn="just">
              <a:lnSpc>
                <a:spcPct val="90000"/>
              </a:lnSpc>
            </a:pPr>
            <a:endParaRPr lang="es-ES" sz="1900" dirty="0" smtClean="0"/>
          </a:p>
          <a:p>
            <a:pPr algn="just">
              <a:lnSpc>
                <a:spcPct val="90000"/>
              </a:lnSpc>
            </a:pPr>
            <a:r>
              <a:rPr lang="es-ES" sz="1900" b="1" dirty="0" smtClean="0">
                <a:solidFill>
                  <a:srgbClr val="C00000"/>
                </a:solidFill>
                <a:effectLst>
                  <a:outerShdw blurRad="38100" dist="38100" dir="2700000" algn="tl">
                    <a:srgbClr val="000000">
                      <a:alpha val="43137"/>
                    </a:srgbClr>
                  </a:outerShdw>
                </a:effectLst>
              </a:rPr>
              <a:t>Datos académicos: </a:t>
            </a:r>
            <a:r>
              <a:rPr lang="es-ES" sz="1900" b="1" dirty="0" smtClean="0"/>
              <a:t>Trayectoria educativa, calificaciones, títulos, cédula profesional, certificados y reconocimientos, demás análogos.</a:t>
            </a:r>
          </a:p>
          <a:p>
            <a:pPr algn="just">
              <a:lnSpc>
                <a:spcPct val="90000"/>
              </a:lnSpc>
            </a:pPr>
            <a:endParaRPr lang="es-ES" sz="1900" dirty="0" smtClean="0"/>
          </a:p>
          <a:p>
            <a:pPr algn="just">
              <a:lnSpc>
                <a:spcPct val="90000"/>
              </a:lnSpc>
            </a:pPr>
            <a:r>
              <a:rPr lang="es-ES" sz="1900" b="1" dirty="0" smtClean="0">
                <a:solidFill>
                  <a:srgbClr val="C00000"/>
                </a:solidFill>
                <a:effectLst>
                  <a:outerShdw blurRad="38100" dist="38100" dir="2700000" algn="tl">
                    <a:srgbClr val="000000">
                      <a:alpha val="43137"/>
                    </a:srgbClr>
                  </a:outerShdw>
                </a:effectLst>
              </a:rPr>
              <a:t>Datos de tránsito y movimientos migratorios: </a:t>
            </a:r>
            <a:r>
              <a:rPr lang="es-ES" sz="1900" b="1" dirty="0" smtClean="0"/>
              <a:t>Información relativa al tránsito de las personas dentro y fuera del país, así como información migratoria.</a:t>
            </a:r>
          </a:p>
          <a:p>
            <a:pPr algn="just">
              <a:lnSpc>
                <a:spcPct val="90000"/>
              </a:lnSpc>
            </a:pPr>
            <a:endParaRPr lang="es-ES" sz="1900" dirty="0" smtClean="0"/>
          </a:p>
          <a:p>
            <a:pPr algn="just">
              <a:lnSpc>
                <a:spcPct val="90000"/>
              </a:lnSpc>
            </a:pPr>
            <a:r>
              <a:rPr lang="es-ES" sz="1900" b="1" dirty="0" smtClean="0">
                <a:solidFill>
                  <a:srgbClr val="C00000"/>
                </a:solidFill>
                <a:effectLst>
                  <a:outerShdw blurRad="38100" dist="38100" dir="2700000" algn="tl">
                    <a:srgbClr val="000000">
                      <a:alpha val="43137"/>
                    </a:srgbClr>
                  </a:outerShdw>
                </a:effectLst>
              </a:rPr>
              <a:t>Datos sobre la salud: </a:t>
            </a:r>
            <a:r>
              <a:rPr lang="es-ES" sz="1900" b="1" dirty="0" smtClean="0"/>
              <a:t>El expediente clínico de cualquier atención médica, referencias o descripción de sintomatologías, detección de enfermedades, incapacidades médicas, discapacidades, intervenciones quirúrgicas, vacunas, consumo de estupefacientes, uso de aparatos oftalmológicos, ortopédicos, auditivos, prótesis, así como el estado físico o mental de la persona.</a:t>
            </a:r>
          </a:p>
        </p:txBody>
      </p:sp>
      <p:sp>
        <p:nvSpPr>
          <p:cNvPr id="3" name="2 CuadroTexto"/>
          <p:cNvSpPr txBox="1"/>
          <p:nvPr/>
        </p:nvSpPr>
        <p:spPr>
          <a:xfrm>
            <a:off x="179512" y="200834"/>
            <a:ext cx="7848872" cy="707886"/>
          </a:xfrm>
          <a:prstGeom prst="rect">
            <a:avLst/>
          </a:prstGeom>
          <a:noFill/>
        </p:spPr>
        <p:txBody>
          <a:bodyPr wrap="square" rtlCol="0">
            <a:spAutoFit/>
          </a:bodyPr>
          <a:lstStyle/>
          <a:p>
            <a:r>
              <a:rPr lang="es-MX" sz="4000" b="1" dirty="0" smtClean="0">
                <a:solidFill>
                  <a:schemeClr val="bg1"/>
                </a:solidFill>
                <a:effectLst>
                  <a:outerShdw blurRad="38100" dist="38100" dir="2700000" algn="tl">
                    <a:srgbClr val="000000">
                      <a:alpha val="43137"/>
                    </a:srgbClr>
                  </a:outerShdw>
                </a:effectLst>
              </a:rPr>
              <a:t>Tipos de Datos Personales</a:t>
            </a:r>
            <a:endParaRPr lang="es-ES" sz="4000" b="1" dirty="0">
              <a:solidFill>
                <a:schemeClr val="bg1"/>
              </a:solidFill>
              <a:effectLst>
                <a:outerShdw blurRad="38100" dist="38100" dir="2700000" algn="tl">
                  <a:srgbClr val="000000">
                    <a:alpha val="43137"/>
                  </a:srgbClr>
                </a:outerShdw>
              </a:effectLst>
            </a:endParaRPr>
          </a:p>
        </p:txBody>
      </p:sp>
      <p:sp>
        <p:nvSpPr>
          <p:cNvPr id="4" name="3 CuadroTexto"/>
          <p:cNvSpPr txBox="1"/>
          <p:nvPr/>
        </p:nvSpPr>
        <p:spPr>
          <a:xfrm>
            <a:off x="143508" y="3300481"/>
            <a:ext cx="1512168" cy="646331"/>
          </a:xfrm>
          <a:prstGeom prst="rect">
            <a:avLst/>
          </a:prstGeom>
          <a:solidFill>
            <a:srgbClr val="C00000"/>
          </a:solidFill>
          <a:ln>
            <a:solidFill>
              <a:srgbClr val="C00000"/>
            </a:solidFill>
          </a:ln>
        </p:spPr>
        <p:txBody>
          <a:bodyPr wrap="square" rtlCol="0">
            <a:spAutoFit/>
          </a:bodyPr>
          <a:lstStyle/>
          <a:p>
            <a:pPr algn="ctr"/>
            <a:r>
              <a:rPr lang="es-MX" b="1" dirty="0" smtClean="0">
                <a:solidFill>
                  <a:schemeClr val="bg1"/>
                </a:solidFill>
              </a:rPr>
              <a:t>CATEGORIAS DE DATOS</a:t>
            </a:r>
            <a:endParaRPr lang="es-MX" b="1" dirty="0">
              <a:solidFill>
                <a:schemeClr val="bg1"/>
              </a:solidFill>
            </a:endParaRPr>
          </a:p>
        </p:txBody>
      </p:sp>
      <p:sp>
        <p:nvSpPr>
          <p:cNvPr id="5" name="4 Forma libre"/>
          <p:cNvSpPr/>
          <p:nvPr/>
        </p:nvSpPr>
        <p:spPr>
          <a:xfrm>
            <a:off x="1378309" y="1700807"/>
            <a:ext cx="7192370" cy="1797509"/>
          </a:xfrm>
          <a:custGeom>
            <a:avLst/>
            <a:gdLst>
              <a:gd name="connsiteX0" fmla="*/ 0 w 3248167"/>
              <a:gd name="connsiteY0" fmla="*/ 1665027 h 1665027"/>
              <a:gd name="connsiteX1" fmla="*/ 941696 w 3248167"/>
              <a:gd name="connsiteY1" fmla="*/ 0 h 1665027"/>
              <a:gd name="connsiteX2" fmla="*/ 3248167 w 3248167"/>
              <a:gd name="connsiteY2" fmla="*/ 13648 h 1665027"/>
              <a:gd name="connsiteX0" fmla="*/ 0 w 3070746"/>
              <a:gd name="connsiteY0" fmla="*/ 2088108 h 2088108"/>
              <a:gd name="connsiteX1" fmla="*/ 764275 w 3070746"/>
              <a:gd name="connsiteY1" fmla="*/ 0 h 2088108"/>
              <a:gd name="connsiteX2" fmla="*/ 3070746 w 3070746"/>
              <a:gd name="connsiteY2" fmla="*/ 13648 h 2088108"/>
              <a:gd name="connsiteX0" fmla="*/ 0 w 3070746"/>
              <a:gd name="connsiteY0" fmla="*/ 2088108 h 2088108"/>
              <a:gd name="connsiteX1" fmla="*/ 450377 w 3070746"/>
              <a:gd name="connsiteY1" fmla="*/ 0 h 2088108"/>
              <a:gd name="connsiteX2" fmla="*/ 3070746 w 3070746"/>
              <a:gd name="connsiteY2" fmla="*/ 13648 h 2088108"/>
              <a:gd name="connsiteX0" fmla="*/ 0 w 7192370"/>
              <a:gd name="connsiteY0" fmla="*/ 2088108 h 2088108"/>
              <a:gd name="connsiteX1" fmla="*/ 450377 w 7192370"/>
              <a:gd name="connsiteY1" fmla="*/ 0 h 2088108"/>
              <a:gd name="connsiteX2" fmla="*/ 7192370 w 7192370"/>
              <a:gd name="connsiteY2" fmla="*/ 45356 h 2088108"/>
            </a:gdLst>
            <a:ahLst/>
            <a:cxnLst>
              <a:cxn ang="0">
                <a:pos x="connsiteX0" y="connsiteY0"/>
              </a:cxn>
              <a:cxn ang="0">
                <a:pos x="connsiteX1" y="connsiteY1"/>
              </a:cxn>
              <a:cxn ang="0">
                <a:pos x="connsiteX2" y="connsiteY2"/>
              </a:cxn>
            </a:cxnLst>
            <a:rect l="l" t="t" r="r" b="b"/>
            <a:pathLst>
              <a:path w="7192370" h="2088108">
                <a:moveTo>
                  <a:pt x="0" y="2088108"/>
                </a:moveTo>
                <a:lnTo>
                  <a:pt x="450377" y="0"/>
                </a:lnTo>
                <a:lnTo>
                  <a:pt x="7192370" y="45356"/>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orma libre"/>
          <p:cNvSpPr/>
          <p:nvPr/>
        </p:nvSpPr>
        <p:spPr>
          <a:xfrm flipV="1">
            <a:off x="1377120" y="3946812"/>
            <a:ext cx="2864619" cy="1199128"/>
          </a:xfrm>
          <a:custGeom>
            <a:avLst/>
            <a:gdLst>
              <a:gd name="connsiteX0" fmla="*/ 0 w 3248167"/>
              <a:gd name="connsiteY0" fmla="*/ 1665027 h 1665027"/>
              <a:gd name="connsiteX1" fmla="*/ 941696 w 3248167"/>
              <a:gd name="connsiteY1" fmla="*/ 0 h 1665027"/>
              <a:gd name="connsiteX2" fmla="*/ 3248167 w 3248167"/>
              <a:gd name="connsiteY2" fmla="*/ 13648 h 1665027"/>
              <a:gd name="connsiteX0" fmla="*/ 0 w 3248167"/>
              <a:gd name="connsiteY0" fmla="*/ 6165277 h 6165277"/>
              <a:gd name="connsiteX1" fmla="*/ 545911 w 3248167"/>
              <a:gd name="connsiteY1" fmla="*/ 0 h 6165277"/>
              <a:gd name="connsiteX2" fmla="*/ 3248167 w 3248167"/>
              <a:gd name="connsiteY2" fmla="*/ 4513898 h 6165277"/>
              <a:gd name="connsiteX0" fmla="*/ 0 w 2825086"/>
              <a:gd name="connsiteY0" fmla="*/ 6165277 h 6165277"/>
              <a:gd name="connsiteX1" fmla="*/ 545911 w 2825086"/>
              <a:gd name="connsiteY1" fmla="*/ 0 h 6165277"/>
              <a:gd name="connsiteX2" fmla="*/ 2825086 w 2825086"/>
              <a:gd name="connsiteY2" fmla="*/ 154279 h 6165277"/>
              <a:gd name="connsiteX0" fmla="*/ 0 w 2825086"/>
              <a:gd name="connsiteY0" fmla="*/ 6010998 h 6010998"/>
              <a:gd name="connsiteX1" fmla="*/ 464025 w 2825086"/>
              <a:gd name="connsiteY1" fmla="*/ 56669 h 6010998"/>
              <a:gd name="connsiteX2" fmla="*/ 2825086 w 2825086"/>
              <a:gd name="connsiteY2" fmla="*/ 0 h 6010998"/>
            </a:gdLst>
            <a:ahLst/>
            <a:cxnLst>
              <a:cxn ang="0">
                <a:pos x="connsiteX0" y="connsiteY0"/>
              </a:cxn>
              <a:cxn ang="0">
                <a:pos x="connsiteX1" y="connsiteY1"/>
              </a:cxn>
              <a:cxn ang="0">
                <a:pos x="connsiteX2" y="connsiteY2"/>
              </a:cxn>
            </a:cxnLst>
            <a:rect l="l" t="t" r="r" b="b"/>
            <a:pathLst>
              <a:path w="2825086" h="6010998">
                <a:moveTo>
                  <a:pt x="0" y="6010998"/>
                </a:moveTo>
                <a:lnTo>
                  <a:pt x="464025" y="56669"/>
                </a:lnTo>
                <a:lnTo>
                  <a:pt x="2825086" y="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orma libre"/>
          <p:cNvSpPr/>
          <p:nvPr/>
        </p:nvSpPr>
        <p:spPr>
          <a:xfrm flipV="1">
            <a:off x="1475656" y="3670826"/>
            <a:ext cx="4995080" cy="402416"/>
          </a:xfrm>
          <a:custGeom>
            <a:avLst/>
            <a:gdLst>
              <a:gd name="connsiteX0" fmla="*/ 0 w 3248167"/>
              <a:gd name="connsiteY0" fmla="*/ 1665027 h 1665027"/>
              <a:gd name="connsiteX1" fmla="*/ 941696 w 3248167"/>
              <a:gd name="connsiteY1" fmla="*/ 0 h 1665027"/>
              <a:gd name="connsiteX2" fmla="*/ 3248167 w 3248167"/>
              <a:gd name="connsiteY2" fmla="*/ 13648 h 1665027"/>
              <a:gd name="connsiteX0" fmla="*/ 0 w 3248167"/>
              <a:gd name="connsiteY0" fmla="*/ 6165277 h 6165277"/>
              <a:gd name="connsiteX1" fmla="*/ 545911 w 3248167"/>
              <a:gd name="connsiteY1" fmla="*/ 0 h 6165277"/>
              <a:gd name="connsiteX2" fmla="*/ 3248167 w 3248167"/>
              <a:gd name="connsiteY2" fmla="*/ 4513898 h 6165277"/>
              <a:gd name="connsiteX0" fmla="*/ 0 w 2825086"/>
              <a:gd name="connsiteY0" fmla="*/ 6165277 h 6165277"/>
              <a:gd name="connsiteX1" fmla="*/ 545911 w 2825086"/>
              <a:gd name="connsiteY1" fmla="*/ 0 h 6165277"/>
              <a:gd name="connsiteX2" fmla="*/ 2825086 w 2825086"/>
              <a:gd name="connsiteY2" fmla="*/ 154279 h 6165277"/>
              <a:gd name="connsiteX0" fmla="*/ 0 w 2825086"/>
              <a:gd name="connsiteY0" fmla="*/ 6010998 h 6010998"/>
              <a:gd name="connsiteX1" fmla="*/ 464025 w 2825086"/>
              <a:gd name="connsiteY1" fmla="*/ 56669 h 6010998"/>
              <a:gd name="connsiteX2" fmla="*/ 2825086 w 2825086"/>
              <a:gd name="connsiteY2" fmla="*/ 0 h 6010998"/>
              <a:gd name="connsiteX0" fmla="*/ 0 w 5022376"/>
              <a:gd name="connsiteY0" fmla="*/ 6212940 h 6212940"/>
              <a:gd name="connsiteX1" fmla="*/ 464025 w 5022376"/>
              <a:gd name="connsiteY1" fmla="*/ 258611 h 6212940"/>
              <a:gd name="connsiteX2" fmla="*/ 5022376 w 5022376"/>
              <a:gd name="connsiteY2" fmla="*/ 0 h 6212940"/>
              <a:gd name="connsiteX0" fmla="*/ 0 w 4995080"/>
              <a:gd name="connsiteY0" fmla="*/ 5954328 h 5954328"/>
              <a:gd name="connsiteX1" fmla="*/ 464025 w 4995080"/>
              <a:gd name="connsiteY1" fmla="*/ -1 h 5954328"/>
              <a:gd name="connsiteX2" fmla="*/ 4995080 w 4995080"/>
              <a:gd name="connsiteY2" fmla="*/ 145257 h 5954328"/>
            </a:gdLst>
            <a:ahLst/>
            <a:cxnLst>
              <a:cxn ang="0">
                <a:pos x="connsiteX0" y="connsiteY0"/>
              </a:cxn>
              <a:cxn ang="0">
                <a:pos x="connsiteX1" y="connsiteY1"/>
              </a:cxn>
              <a:cxn ang="0">
                <a:pos x="connsiteX2" y="connsiteY2"/>
              </a:cxn>
            </a:cxnLst>
            <a:rect l="l" t="t" r="r" b="b"/>
            <a:pathLst>
              <a:path w="4995080" h="5954328">
                <a:moveTo>
                  <a:pt x="0" y="5954328"/>
                </a:moveTo>
                <a:lnTo>
                  <a:pt x="464025" y="-1"/>
                </a:lnTo>
                <a:lnTo>
                  <a:pt x="4995080" y="145257"/>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1340768"/>
            <a:ext cx="8424936" cy="5040560"/>
          </a:xfrm>
        </p:spPr>
        <p:txBody>
          <a:bodyPr>
            <a:normAutofit fontScale="70000" lnSpcReduction="20000"/>
          </a:bodyPr>
          <a:lstStyle/>
          <a:p>
            <a:pPr marL="355600" indent="-355600" algn="just">
              <a:buClr>
                <a:srgbClr val="FF0000"/>
              </a:buClr>
              <a:buFont typeface="+mj-lt"/>
              <a:buAutoNum type="arabicPeriod"/>
            </a:pPr>
            <a:r>
              <a:rPr lang="es-ES" dirty="0" smtClean="0">
                <a:solidFill>
                  <a:schemeClr val="tx1"/>
                </a:solidFill>
              </a:rPr>
              <a:t>¿Se registra la relación completa de los servidores públicos identificados como encargados de tratar los datos del sistema?</a:t>
            </a:r>
          </a:p>
          <a:p>
            <a:pPr marL="355600" indent="-355600" algn="just">
              <a:buClr>
                <a:srgbClr val="FF0000"/>
              </a:buClr>
              <a:buFont typeface="+mj-lt"/>
              <a:buAutoNum type="arabicPeriod"/>
            </a:pPr>
            <a:endParaRPr lang="es-ES" dirty="0" smtClean="0">
              <a:solidFill>
                <a:schemeClr val="tx1"/>
              </a:solidFill>
            </a:endParaRPr>
          </a:p>
          <a:p>
            <a:pPr marL="355600" indent="-355600" algn="just">
              <a:buClr>
                <a:srgbClr val="FF0000"/>
              </a:buClr>
              <a:buFont typeface="+mj-lt"/>
              <a:buAutoNum type="arabicPeriod"/>
            </a:pPr>
            <a:r>
              <a:rPr lang="es-ES" dirty="0" smtClean="0">
                <a:solidFill>
                  <a:schemeClr val="tx1"/>
                </a:solidFill>
              </a:rPr>
              <a:t>¿La totalidad de los Encargados pertenecen a la estructura administrativa del ente?</a:t>
            </a:r>
          </a:p>
          <a:p>
            <a:pPr marL="355600" indent="-355600" algn="just">
              <a:buClr>
                <a:srgbClr val="FF0000"/>
              </a:buClr>
              <a:buFont typeface="+mj-lt"/>
              <a:buAutoNum type="arabicPeriod"/>
            </a:pPr>
            <a:endParaRPr lang="es-ES" dirty="0" smtClean="0">
              <a:solidFill>
                <a:schemeClr val="tx1"/>
              </a:solidFill>
            </a:endParaRPr>
          </a:p>
          <a:p>
            <a:pPr marL="355600" indent="-355600" algn="just">
              <a:buClr>
                <a:srgbClr val="FF0000"/>
              </a:buClr>
              <a:buFont typeface="+mj-lt"/>
              <a:buAutoNum type="arabicPeriod"/>
            </a:pPr>
            <a:r>
              <a:rPr lang="es-ES" dirty="0" smtClean="0">
                <a:solidFill>
                  <a:schemeClr val="tx1"/>
                </a:solidFill>
              </a:rPr>
              <a:t>¿Se registra el cargo administrativo de cada uno de los encargados de acuerdo a su nombre en la estructura administrativa. No se sustituyen los nombres de los encargados por definiciones de grupo bajo nombres genéricos (ej. staff de trabajadores, grupo de operadores, capturitas, etc.)?</a:t>
            </a:r>
          </a:p>
          <a:p>
            <a:pPr marL="355600" indent="-355600" algn="just">
              <a:buClr>
                <a:srgbClr val="FF0000"/>
              </a:buClr>
              <a:buFont typeface="+mj-lt"/>
              <a:buAutoNum type="arabicPeriod"/>
            </a:pPr>
            <a:endParaRPr lang="es-ES" dirty="0" smtClean="0">
              <a:solidFill>
                <a:schemeClr val="tx1"/>
              </a:solidFill>
            </a:endParaRPr>
          </a:p>
          <a:p>
            <a:pPr marL="355600" indent="-355600" algn="just">
              <a:buClr>
                <a:srgbClr val="FF0000"/>
              </a:buClr>
              <a:buFont typeface="+mj-lt"/>
              <a:buAutoNum type="arabicPeriod"/>
            </a:pPr>
            <a:r>
              <a:rPr lang="es-ES" dirty="0" smtClean="0">
                <a:solidFill>
                  <a:schemeClr val="tx1"/>
                </a:solidFill>
              </a:rPr>
              <a:t>¿Las plazas o cargos de los encargados están relacionados con las funciones y atribuciones propias del área que tutela el sistema de datos personales?</a:t>
            </a:r>
          </a:p>
          <a:p>
            <a:pPr marL="355600" indent="-355600" algn="just">
              <a:buClr>
                <a:srgbClr val="FF0000"/>
              </a:buClr>
              <a:buFont typeface="+mj-lt"/>
              <a:buAutoNum type="arabicPeriod"/>
            </a:pPr>
            <a:endParaRPr lang="es-ES" dirty="0">
              <a:solidFill>
                <a:schemeClr val="tx1"/>
              </a:solidFill>
            </a:endParaRPr>
          </a:p>
        </p:txBody>
      </p:sp>
      <p:sp>
        <p:nvSpPr>
          <p:cNvPr id="4" name="3 CuadroTexto"/>
          <p:cNvSpPr txBox="1"/>
          <p:nvPr/>
        </p:nvSpPr>
        <p:spPr>
          <a:xfrm>
            <a:off x="251520" y="188640"/>
            <a:ext cx="7776864" cy="707886"/>
          </a:xfrm>
          <a:prstGeom prst="rect">
            <a:avLst/>
          </a:prstGeom>
          <a:noFill/>
        </p:spPr>
        <p:txBody>
          <a:bodyPr wrap="square" rtlCol="0">
            <a:spAutoFit/>
          </a:bodyPr>
          <a:lstStyle/>
          <a:p>
            <a:r>
              <a:rPr lang="es-MX" sz="4000" b="1" dirty="0" smtClean="0">
                <a:solidFill>
                  <a:schemeClr val="bg1"/>
                </a:solidFill>
                <a:effectLst>
                  <a:outerShdw blurRad="38100" dist="38100" dir="2700000" algn="tl">
                    <a:srgbClr val="000000">
                      <a:alpha val="43137"/>
                    </a:srgbClr>
                  </a:outerShdw>
                </a:effectLst>
              </a:rPr>
              <a:t>Preguntas de validación</a:t>
            </a:r>
            <a:endParaRPr lang="es-ES" sz="4000"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260648"/>
            <a:ext cx="77048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Usuario es la Persona Física o Moral</a:t>
            </a:r>
            <a:r>
              <a:rPr kumimoji="0" lang="es-MX"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Externa</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323528" y="1268761"/>
            <a:ext cx="8424936" cy="1200329"/>
          </a:xfrm>
          <a:prstGeom prst="rect">
            <a:avLst/>
          </a:prstGeom>
          <a:noFill/>
        </p:spPr>
        <p:txBody>
          <a:bodyPr wrap="square" rtlCol="0">
            <a:spAutoFit/>
          </a:bodyPr>
          <a:lstStyle/>
          <a:p>
            <a:pPr algn="just"/>
            <a:r>
              <a:rPr lang="es-MX" dirty="0" smtClean="0"/>
              <a:t>Usuario aquella persona física o moral a quien autoriza el ente público para el tratamiento de datos personales.  Recordar que las personas morales no son sujetas a la LPDPDF, pero si establecemos su responsabilidad en un contrato y limitamos su acción sobre el tratamiento y difusión de datos personales.</a:t>
            </a:r>
          </a:p>
        </p:txBody>
      </p:sp>
      <p:pic>
        <p:nvPicPr>
          <p:cNvPr id="10242" name="Picture 2"/>
          <p:cNvPicPr>
            <a:picLocks noChangeAspect="1" noChangeArrowheads="1"/>
          </p:cNvPicPr>
          <p:nvPr/>
        </p:nvPicPr>
        <p:blipFill>
          <a:blip r:embed="rId3" cstate="print"/>
          <a:srcRect/>
          <a:stretch>
            <a:fillRect/>
          </a:stretch>
        </p:blipFill>
        <p:spPr bwMode="auto">
          <a:xfrm>
            <a:off x="360041" y="3068960"/>
            <a:ext cx="7380311" cy="3424978"/>
          </a:xfrm>
          <a:prstGeom prst="rect">
            <a:avLst/>
          </a:prstGeom>
          <a:noFill/>
          <a:ln w="9525">
            <a:noFill/>
            <a:miter lim="800000"/>
            <a:headEnd/>
            <a:tailEnd/>
          </a:ln>
        </p:spPr>
      </p:pic>
      <p:sp>
        <p:nvSpPr>
          <p:cNvPr id="5" name="4 Flecha curvada hacia la izquierda"/>
          <p:cNvSpPr/>
          <p:nvPr/>
        </p:nvSpPr>
        <p:spPr>
          <a:xfrm>
            <a:off x="7380312" y="2708920"/>
            <a:ext cx="1224136" cy="3168352"/>
          </a:xfrm>
          <a:prstGeom prst="curvedLeftArrow">
            <a:avLst>
              <a:gd name="adj1" fmla="val 25000"/>
              <a:gd name="adj2" fmla="val 50000"/>
              <a:gd name="adj3" fmla="val 23767"/>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196752"/>
            <a:ext cx="8712968" cy="5184576"/>
          </a:xfrm>
        </p:spPr>
        <p:txBody>
          <a:bodyPr>
            <a:noAutofit/>
          </a:bodyPr>
          <a:lstStyle/>
          <a:p>
            <a:pPr marL="342900" indent="-342900" algn="just">
              <a:buClr>
                <a:srgbClr val="FF0000"/>
              </a:buClr>
              <a:buFont typeface="+mj-lt"/>
              <a:buAutoNum type="arabicPeriod"/>
            </a:pPr>
            <a:r>
              <a:rPr lang="es-ES" sz="1800" dirty="0" smtClean="0">
                <a:solidFill>
                  <a:schemeClr val="tx1"/>
                </a:solidFill>
              </a:rPr>
              <a:t>¿Se registra la relación de los usuarios de los datos personales, en caso de que no aplique se marca el rubro </a:t>
            </a:r>
            <a:r>
              <a:rPr lang="es-ES" sz="1800" b="1" dirty="0" smtClean="0">
                <a:solidFill>
                  <a:schemeClr val="tx1"/>
                </a:solidFill>
              </a:rPr>
              <a:t>no aplica</a:t>
            </a:r>
            <a:r>
              <a:rPr lang="es-ES" sz="1800" dirty="0" smtClean="0">
                <a:solidFill>
                  <a:schemeClr val="tx1"/>
                </a:solidFill>
              </a:rPr>
              <a:t>.?</a:t>
            </a:r>
          </a:p>
          <a:p>
            <a:pPr marL="342900" indent="-342900" algn="just">
              <a:buClr>
                <a:srgbClr val="FF0000"/>
              </a:buClr>
              <a:buFont typeface="+mj-lt"/>
              <a:buAutoNum type="arabicPeriod"/>
            </a:pPr>
            <a:endParaRPr lang="es-ES" sz="1800" dirty="0" smtClean="0">
              <a:solidFill>
                <a:schemeClr val="tx1"/>
              </a:solidFill>
            </a:endParaRPr>
          </a:p>
          <a:p>
            <a:pPr marL="342900" indent="-342900" algn="just">
              <a:buClr>
                <a:srgbClr val="FF0000"/>
              </a:buClr>
              <a:buFont typeface="+mj-lt"/>
              <a:buAutoNum type="arabicPeriod"/>
            </a:pPr>
            <a:r>
              <a:rPr lang="es-ES" sz="1800" dirty="0" smtClean="0">
                <a:solidFill>
                  <a:schemeClr val="tx1"/>
                </a:solidFill>
              </a:rPr>
              <a:t>¿Los nombres de los usuarios incluyen las variantes de sociedad anónima, sociedad de banca múltiple, de capital variable, organización civil, etc., según sea el caso?</a:t>
            </a:r>
          </a:p>
          <a:p>
            <a:pPr marL="342900" indent="-342900" algn="just">
              <a:buClr>
                <a:srgbClr val="FF0000"/>
              </a:buClr>
              <a:buFont typeface="+mj-lt"/>
              <a:buAutoNum type="arabicPeriod"/>
            </a:pPr>
            <a:endParaRPr lang="es-ES" sz="1800" dirty="0" smtClean="0">
              <a:solidFill>
                <a:schemeClr val="tx1"/>
              </a:solidFill>
            </a:endParaRPr>
          </a:p>
          <a:p>
            <a:pPr marL="342900" indent="-342900" algn="just">
              <a:buClr>
                <a:srgbClr val="FF0000"/>
              </a:buClr>
              <a:buFont typeface="+mj-lt"/>
              <a:buAutoNum type="arabicPeriod"/>
            </a:pPr>
            <a:r>
              <a:rPr lang="es-ES" sz="1800" dirty="0" smtClean="0">
                <a:solidFill>
                  <a:schemeClr val="tx1"/>
                </a:solidFill>
              </a:rPr>
              <a:t>¿Se registra el domicilio de los usuarios, incluyendo calle, número exterior, número interior, colonia, código postal y delegación política, ciudad?</a:t>
            </a:r>
          </a:p>
          <a:p>
            <a:pPr marL="342900" indent="-342900" algn="just">
              <a:buClr>
                <a:srgbClr val="FF0000"/>
              </a:buClr>
              <a:buFont typeface="+mj-lt"/>
              <a:buAutoNum type="arabicPeriod"/>
            </a:pPr>
            <a:endParaRPr lang="es-ES" sz="1800" dirty="0" smtClean="0">
              <a:solidFill>
                <a:schemeClr val="tx1"/>
              </a:solidFill>
            </a:endParaRPr>
          </a:p>
          <a:p>
            <a:pPr marL="342900" indent="-342900" algn="just">
              <a:buClr>
                <a:srgbClr val="FF0000"/>
              </a:buClr>
              <a:buFont typeface="+mj-lt"/>
              <a:buAutoNum type="arabicPeriod"/>
            </a:pPr>
            <a:r>
              <a:rPr lang="es-ES" sz="1800" dirty="0" smtClean="0">
                <a:solidFill>
                  <a:schemeClr val="tx1"/>
                </a:solidFill>
              </a:rPr>
              <a:t>En caso de que el usuario sea un corporativo o institución con oficinas centrales y sucursales, ¿se registra el domicilio fiscal o el establecido en el contrato donde se tratan los datos personales?</a:t>
            </a:r>
          </a:p>
          <a:p>
            <a:pPr marL="342900" indent="-342900" algn="just">
              <a:buClr>
                <a:srgbClr val="FF0000"/>
              </a:buClr>
              <a:buFont typeface="+mj-lt"/>
              <a:buAutoNum type="arabicPeriod"/>
            </a:pPr>
            <a:endParaRPr lang="es-ES" sz="1800" dirty="0" smtClean="0">
              <a:solidFill>
                <a:schemeClr val="tx1"/>
              </a:solidFill>
            </a:endParaRPr>
          </a:p>
          <a:p>
            <a:pPr marL="342900" indent="-342900" algn="just">
              <a:buClr>
                <a:srgbClr val="FF0000"/>
              </a:buClr>
              <a:buFont typeface="+mj-lt"/>
              <a:buAutoNum type="arabicPeriod"/>
            </a:pPr>
            <a:r>
              <a:rPr lang="es-ES" sz="1800" dirty="0" smtClean="0">
                <a:solidFill>
                  <a:schemeClr val="tx1"/>
                </a:solidFill>
              </a:rPr>
              <a:t>¿Se menciona el acto jurídico por el que se faculta al usuario a tratar los datos personales? ¿Se publica el nombre completo del contrato, convenio, acuerdo o cualquier otro instrumento que genere derechos y obligaciones para las partes, celebrado entre el ente público y el usuario, en el que se incluye la entrega de datos personales para su tratamiento?</a:t>
            </a:r>
          </a:p>
          <a:p>
            <a:pPr marL="342900" indent="-342900" algn="just">
              <a:buClr>
                <a:srgbClr val="FF0000"/>
              </a:buClr>
              <a:buFont typeface="+mj-lt"/>
              <a:buAutoNum type="arabicPeriod"/>
            </a:pPr>
            <a:r>
              <a:rPr lang="es-ES" sz="1600" dirty="0" smtClean="0">
                <a:solidFill>
                  <a:schemeClr val="tx1"/>
                </a:solidFill>
              </a:rPr>
              <a:t> </a:t>
            </a:r>
          </a:p>
        </p:txBody>
      </p:sp>
      <p:sp>
        <p:nvSpPr>
          <p:cNvPr id="4" name="3 CuadroTexto"/>
          <p:cNvSpPr txBox="1"/>
          <p:nvPr/>
        </p:nvSpPr>
        <p:spPr>
          <a:xfrm>
            <a:off x="323528" y="188640"/>
            <a:ext cx="7632848" cy="584775"/>
          </a:xfrm>
          <a:prstGeom prst="rect">
            <a:avLst/>
          </a:prstGeom>
          <a:noFill/>
        </p:spPr>
        <p:txBody>
          <a:bodyPr wrap="square" rtlCol="0">
            <a:spAutoFit/>
          </a:bodyPr>
          <a:lstStyle/>
          <a:p>
            <a:r>
              <a:rPr lang="es-MX" sz="3200" b="1" dirty="0" smtClean="0">
                <a:solidFill>
                  <a:schemeClr val="bg1"/>
                </a:solidFill>
              </a:rPr>
              <a:t>Preguntas de validación</a:t>
            </a:r>
            <a:endParaRPr lang="es-ES" sz="3200" b="1" dirty="0">
              <a:solidFill>
                <a:schemeClr val="bg1"/>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1268760"/>
            <a:ext cx="8496944" cy="5040560"/>
          </a:xfrm>
        </p:spPr>
        <p:txBody>
          <a:bodyPr>
            <a:noAutofit/>
          </a:bodyPr>
          <a:lstStyle/>
          <a:p>
            <a:pPr marL="342900" indent="-342900" algn="just">
              <a:buClr>
                <a:srgbClr val="FF0000"/>
              </a:buClr>
              <a:buFont typeface="+mj-lt"/>
              <a:buAutoNum type="arabicPeriod" startAt="6"/>
            </a:pPr>
            <a:r>
              <a:rPr lang="es-ES" sz="1800" dirty="0" smtClean="0">
                <a:solidFill>
                  <a:schemeClr val="tx1"/>
                </a:solidFill>
              </a:rPr>
              <a:t>¿Se especifica la clausula (s) que contienen los deberes relacionada (s) con el tratamiento de los datos personales?</a:t>
            </a:r>
          </a:p>
          <a:p>
            <a:pPr marL="342900" indent="-342900" algn="just">
              <a:buClr>
                <a:srgbClr val="FF0000"/>
              </a:buClr>
              <a:buFont typeface="+mj-lt"/>
              <a:buAutoNum type="arabicPeriod" startAt="6"/>
            </a:pPr>
            <a:endParaRPr lang="es-ES" sz="1800" dirty="0" smtClean="0">
              <a:solidFill>
                <a:schemeClr val="tx1"/>
              </a:solidFill>
            </a:endParaRPr>
          </a:p>
          <a:p>
            <a:pPr marL="342900" indent="-342900" algn="just">
              <a:buClr>
                <a:srgbClr val="FF0000"/>
              </a:buClr>
              <a:buFont typeface="+mj-lt"/>
              <a:buAutoNum type="arabicPeriod" startAt="6"/>
            </a:pPr>
            <a:r>
              <a:rPr lang="es-ES" sz="1800" dirty="0" smtClean="0">
                <a:solidFill>
                  <a:schemeClr val="tx1"/>
                </a:solidFill>
              </a:rPr>
              <a:t>¿La finalidad del acto jurídico corresponde con el sistema registrado. Sólo se entregan datos personales por medio de un acto jurídico cuando su tratamiento se encuentre plenamente justificado por parte del usuario (se realizará la comparación entre la finalidad del sistema, incluido en la primer ventana del registro con la finalidad de la cesión de datos al usuario en la ventana correspondiente al usuario)?</a:t>
            </a:r>
          </a:p>
          <a:p>
            <a:pPr marL="342900" indent="-342900" algn="just">
              <a:buClr>
                <a:srgbClr val="FF0000"/>
              </a:buClr>
              <a:buFont typeface="+mj-lt"/>
              <a:buAutoNum type="arabicPeriod" startAt="6"/>
            </a:pPr>
            <a:endParaRPr lang="es-ES" sz="1800" dirty="0" smtClean="0">
              <a:solidFill>
                <a:schemeClr val="tx1"/>
              </a:solidFill>
            </a:endParaRPr>
          </a:p>
          <a:p>
            <a:pPr marL="342900" indent="-342900" algn="just">
              <a:buClr>
                <a:srgbClr val="FF0000"/>
              </a:buClr>
              <a:buFont typeface="+mj-lt"/>
              <a:buAutoNum type="arabicPeriod" startAt="6"/>
            </a:pPr>
            <a:r>
              <a:rPr lang="es-ES" sz="1800" dirty="0" smtClean="0">
                <a:solidFill>
                  <a:schemeClr val="tx1"/>
                </a:solidFill>
              </a:rPr>
              <a:t>¿La vigencia del acto jurídico es congruente con la temporalidad del uso de los datos personales del sistema? (El contrato, convenio, acuerdo o cualquier otro instrumento que genere derechos y obligaciones para las partes, coincide —en tiempos de uso de los datos personales— con la finalidad que motivó la recolecta de los mismos)</a:t>
            </a:r>
          </a:p>
          <a:p>
            <a:pPr marL="342900" indent="-342900" algn="just">
              <a:buClr>
                <a:srgbClr val="FF0000"/>
              </a:buClr>
              <a:buFont typeface="+mj-lt"/>
              <a:buAutoNum type="arabicPeriod" startAt="6"/>
            </a:pPr>
            <a:endParaRPr lang="es-ES" sz="1800" dirty="0" smtClean="0">
              <a:solidFill>
                <a:schemeClr val="tx1"/>
              </a:solidFill>
            </a:endParaRPr>
          </a:p>
          <a:p>
            <a:pPr marL="342900" indent="-342900" algn="just">
              <a:buClr>
                <a:srgbClr val="FF0000"/>
              </a:buClr>
              <a:buFont typeface="+mj-lt"/>
              <a:buAutoNum type="arabicPeriod" startAt="6"/>
            </a:pPr>
            <a:r>
              <a:rPr lang="es-ES" sz="1800" dirty="0" smtClean="0">
                <a:solidFill>
                  <a:schemeClr val="tx1"/>
                </a:solidFill>
              </a:rPr>
              <a:t>¿Los datos personales registrados para el sistema corresponden con la finalidad o uso previsto de los datos en el sistema? (Se recaban datos indispensables para cumplir la finalidad o atribución del ente, evitando la petición de datos excesivos).</a:t>
            </a:r>
          </a:p>
          <a:p>
            <a:pPr algn="just"/>
            <a:r>
              <a:rPr lang="es-ES" sz="1800" dirty="0" smtClean="0">
                <a:solidFill>
                  <a:schemeClr val="tx1"/>
                </a:solidFill>
              </a:rPr>
              <a:t>	</a:t>
            </a:r>
          </a:p>
          <a:p>
            <a:pPr algn="just"/>
            <a:endParaRPr lang="es-ES" sz="1800" dirty="0" smtClean="0">
              <a:solidFill>
                <a:schemeClr val="tx1"/>
              </a:solidFill>
            </a:endParaRPr>
          </a:p>
          <a:p>
            <a:endParaRPr lang="es-ES" sz="1800" dirty="0"/>
          </a:p>
        </p:txBody>
      </p:sp>
      <p:sp>
        <p:nvSpPr>
          <p:cNvPr id="4" name="3 CuadroTexto"/>
          <p:cNvSpPr txBox="1"/>
          <p:nvPr/>
        </p:nvSpPr>
        <p:spPr>
          <a:xfrm>
            <a:off x="323528" y="188640"/>
            <a:ext cx="7632848" cy="584775"/>
          </a:xfrm>
          <a:prstGeom prst="rect">
            <a:avLst/>
          </a:prstGeom>
          <a:noFill/>
        </p:spPr>
        <p:txBody>
          <a:bodyPr wrap="square" rtlCol="0">
            <a:spAutoFit/>
          </a:bodyPr>
          <a:lstStyle/>
          <a:p>
            <a:r>
              <a:rPr lang="es-MX" sz="3200" b="1" dirty="0" smtClean="0">
                <a:solidFill>
                  <a:schemeClr val="bg1"/>
                </a:solidFill>
              </a:rPr>
              <a:t>Preguntas de validación</a:t>
            </a:r>
            <a:endParaRPr lang="es-ES" sz="3200" b="1" dirty="0">
              <a:solidFill>
                <a:schemeClr val="bg1"/>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260648"/>
            <a:ext cx="7704856" cy="584775"/>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Categoría de los Datos</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395536" y="1268761"/>
            <a:ext cx="8208912" cy="923330"/>
          </a:xfrm>
          <a:prstGeom prst="rect">
            <a:avLst/>
          </a:prstGeom>
          <a:noFill/>
        </p:spPr>
        <p:txBody>
          <a:bodyPr wrap="square" rtlCol="0">
            <a:spAutoFit/>
          </a:bodyPr>
          <a:lstStyle/>
          <a:p>
            <a:pPr algn="just"/>
            <a:r>
              <a:rPr lang="es-MX" dirty="0" smtClean="0"/>
              <a:t>En el origen de los datos, es importante observar los Lineamientos para la Protección de Datos Personales en el Distrito Federal, en su numeral 5, que describe la categoría de datos personales en los cuales debemos ser claros y descripción de cada uno.</a:t>
            </a:r>
          </a:p>
        </p:txBody>
      </p:sp>
      <p:pic>
        <p:nvPicPr>
          <p:cNvPr id="11266" name="Picture 2"/>
          <p:cNvPicPr>
            <a:picLocks noChangeAspect="1" noChangeArrowheads="1"/>
          </p:cNvPicPr>
          <p:nvPr/>
        </p:nvPicPr>
        <p:blipFill>
          <a:blip r:embed="rId3" cstate="print"/>
          <a:srcRect/>
          <a:stretch>
            <a:fillRect/>
          </a:stretch>
        </p:blipFill>
        <p:spPr bwMode="auto">
          <a:xfrm>
            <a:off x="683568" y="2852936"/>
            <a:ext cx="7234715" cy="3456384"/>
          </a:xfrm>
          <a:prstGeom prst="rect">
            <a:avLst/>
          </a:prstGeom>
          <a:noFill/>
          <a:ln w="9525">
            <a:noFill/>
            <a:miter lim="800000"/>
            <a:headEnd/>
            <a:tailEnd/>
          </a:ln>
        </p:spPr>
      </p:pic>
      <p:sp>
        <p:nvSpPr>
          <p:cNvPr id="5" name="4 Flecha curvada hacia la izquierda"/>
          <p:cNvSpPr/>
          <p:nvPr/>
        </p:nvSpPr>
        <p:spPr>
          <a:xfrm>
            <a:off x="7812360" y="2420888"/>
            <a:ext cx="720080" cy="3096344"/>
          </a:xfrm>
          <a:prstGeom prst="curvedLeft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Preguntas de validación</a:t>
            </a:r>
            <a:endParaRPr lang="es-MX" dirty="0"/>
          </a:p>
        </p:txBody>
      </p:sp>
      <p:sp>
        <p:nvSpPr>
          <p:cNvPr id="3" name="2 Marcador de contenido"/>
          <p:cNvSpPr>
            <a:spLocks noGrp="1"/>
          </p:cNvSpPr>
          <p:nvPr>
            <p:ph idx="1"/>
          </p:nvPr>
        </p:nvSpPr>
        <p:spPr/>
        <p:txBody>
          <a:bodyPr>
            <a:normAutofit/>
          </a:bodyPr>
          <a:lstStyle/>
          <a:p>
            <a:pPr marL="514350" indent="-514350" algn="just">
              <a:spcAft>
                <a:spcPts val="1200"/>
              </a:spcAft>
              <a:buFont typeface="+mj-lt"/>
              <a:buAutoNum type="arabicPeriod"/>
            </a:pPr>
            <a:r>
              <a:rPr lang="es-MX" sz="2800" dirty="0" smtClean="0"/>
              <a:t>¿Se específica el origen de los datos en concordancia con los lineamientos?</a:t>
            </a:r>
          </a:p>
          <a:p>
            <a:pPr marL="514350" indent="-514350" algn="just">
              <a:spcAft>
                <a:spcPts val="1200"/>
              </a:spcAft>
              <a:buFont typeface="+mj-lt"/>
              <a:buAutoNum type="arabicPeriod"/>
            </a:pPr>
            <a:r>
              <a:rPr lang="es-MX" sz="2800" dirty="0" smtClean="0"/>
              <a:t>¿Se desagrega la totalidad de los datos personales que integran el sistema?</a:t>
            </a:r>
          </a:p>
          <a:p>
            <a:pPr marL="514350" indent="-514350" algn="just">
              <a:spcAft>
                <a:spcPts val="1200"/>
              </a:spcAft>
              <a:buFont typeface="+mj-lt"/>
              <a:buAutoNum type="arabicPeriod"/>
            </a:pPr>
            <a:r>
              <a:rPr lang="es-MX" sz="2800" dirty="0" smtClean="0"/>
              <a:t>¿Se omite el uso del término “otros”?</a:t>
            </a:r>
            <a:endParaRPr lang="es-MX" sz="2800" dirty="0"/>
          </a:p>
        </p:txBody>
      </p:sp>
    </p:spTree>
    <p:extLst>
      <p:ext uri="{BB962C8B-B14F-4D97-AF65-F5344CB8AC3E}">
        <p14:creationId xmlns:p14="http://schemas.microsoft.com/office/powerpoint/2010/main" val="37390322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29" t="34815" r="18889" b="35640"/>
          <a:stretch/>
        </p:blipFill>
        <p:spPr bwMode="auto">
          <a:xfrm>
            <a:off x="220154" y="2192091"/>
            <a:ext cx="8775700" cy="253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0 Título"/>
          <p:cNvSpPr txBox="1">
            <a:spLocks/>
          </p:cNvSpPr>
          <p:nvPr/>
        </p:nvSpPr>
        <p:spPr>
          <a:xfrm>
            <a:off x="107504" y="26621"/>
            <a:ext cx="7704856" cy="954107"/>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Destino son las Personas Físicas o M</a:t>
            </a:r>
            <a:r>
              <a:rPr lang="es-MX" sz="2800" b="1" dirty="0" smtClean="0">
                <a:solidFill>
                  <a:schemeClr val="bg1"/>
                </a:solidFill>
                <a:effectLst>
                  <a:outerShdw blurRad="38100" dist="38100" dir="2700000" algn="tl">
                    <a:srgbClr val="000000">
                      <a:alpha val="43137"/>
                    </a:srgbClr>
                  </a:outerShdw>
                </a:effectLst>
                <a:latin typeface="+mj-lt"/>
                <a:ea typeface="+mj-ea"/>
                <a:cs typeface="+mj-cs"/>
              </a:rPr>
              <a:t>orales a quienes se transmite por Obligación establecida</a:t>
            </a:r>
            <a:endParaRPr kumimoji="0" lang="es-MX"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611560" y="1268761"/>
            <a:ext cx="7992888" cy="923330"/>
          </a:xfrm>
          <a:prstGeom prst="rect">
            <a:avLst/>
          </a:prstGeom>
          <a:noFill/>
        </p:spPr>
        <p:txBody>
          <a:bodyPr wrap="square" rtlCol="0">
            <a:spAutoFit/>
          </a:bodyPr>
          <a:lstStyle/>
          <a:p>
            <a:pPr algn="just">
              <a:tabLst>
                <a:tab pos="363538" algn="l"/>
              </a:tabLst>
            </a:pPr>
            <a:r>
              <a:rPr lang="es-MX" dirty="0" smtClean="0"/>
              <a:t>El destino de los datos y personas físicas o morales a los que pueden ser transmitidos por obligación establecida, ejemplo: ISSSTE, Tesorería o algún sistema que por facultad solicite un ente a otro,  Etc.</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421857"/>
            <a:ext cx="86772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340768"/>
            <a:ext cx="8352928" cy="4896544"/>
          </a:xfrm>
        </p:spPr>
        <p:txBody>
          <a:bodyPr>
            <a:normAutofit fontScale="77500" lnSpcReduction="20000"/>
          </a:bodyPr>
          <a:lstStyle/>
          <a:p>
            <a:pPr marL="514350" indent="-514350" algn="just">
              <a:buClr>
                <a:srgbClr val="FF0000"/>
              </a:buClr>
              <a:buFont typeface="+mj-lt"/>
              <a:buAutoNum type="arabicPeriod"/>
            </a:pPr>
            <a:r>
              <a:rPr lang="es-ES" dirty="0" smtClean="0">
                <a:solidFill>
                  <a:schemeClr val="tx1"/>
                </a:solidFill>
              </a:rPr>
              <a:t>¿La relación de destinatarios corresponde con la finalidad o uso previsto de los datos del sistema? (no se entregan datos personales para finalidades distintas a las establecidas o normadas).</a:t>
            </a:r>
          </a:p>
          <a:p>
            <a:pPr marL="514350" indent="-514350" algn="just">
              <a:buClr>
                <a:srgbClr val="FF0000"/>
              </a:buClr>
              <a:buFont typeface="+mj-lt"/>
              <a:buAutoNum type="arabicPeriod"/>
            </a:pPr>
            <a:endParaRPr lang="es-ES" dirty="0" smtClean="0">
              <a:solidFill>
                <a:schemeClr val="tx1"/>
              </a:solidFill>
            </a:endParaRPr>
          </a:p>
          <a:p>
            <a:pPr marL="514350" indent="-514350" algn="just">
              <a:buClr>
                <a:srgbClr val="FF0000"/>
              </a:buClr>
              <a:buFont typeface="+mj-lt"/>
              <a:buAutoNum type="arabicPeriod"/>
            </a:pPr>
            <a:r>
              <a:rPr lang="es-ES" dirty="0" smtClean="0">
                <a:solidFill>
                  <a:schemeClr val="tx1"/>
                </a:solidFill>
              </a:rPr>
              <a:t>¿Se registra el fundamento que provoca la trasmisión de datos a uno o más destinatarios? (incluir razones o fundamentos que obligan al ente público a la entrega de datos personales).</a:t>
            </a:r>
          </a:p>
          <a:p>
            <a:pPr marL="514350" indent="-514350" algn="just">
              <a:buClr>
                <a:srgbClr val="FF0000"/>
              </a:buClr>
              <a:buFont typeface="+mj-lt"/>
              <a:buAutoNum type="arabicPeriod"/>
            </a:pPr>
            <a:endParaRPr lang="es-ES" dirty="0" smtClean="0">
              <a:solidFill>
                <a:schemeClr val="tx1"/>
              </a:solidFill>
            </a:endParaRPr>
          </a:p>
          <a:p>
            <a:pPr marL="514350" indent="-514350" algn="just">
              <a:buClr>
                <a:srgbClr val="FF0000"/>
              </a:buClr>
              <a:buFont typeface="+mj-lt"/>
              <a:buAutoNum type="arabicPeriod"/>
            </a:pPr>
            <a:r>
              <a:rPr lang="es-ES" dirty="0" smtClean="0">
                <a:solidFill>
                  <a:schemeClr val="tx1"/>
                </a:solidFill>
              </a:rPr>
              <a:t>¿Los tipos de datos transferidos corresponden con la finalidad genérica de la trasmisión?. No se entregan datos personales que excedan la obligación de tratamiento del destinatario.</a:t>
            </a:r>
          </a:p>
          <a:p>
            <a:endParaRPr lang="es-ES" dirty="0"/>
          </a:p>
        </p:txBody>
      </p:sp>
      <p:sp>
        <p:nvSpPr>
          <p:cNvPr id="4" name="3 CuadroTexto"/>
          <p:cNvSpPr txBox="1"/>
          <p:nvPr/>
        </p:nvSpPr>
        <p:spPr>
          <a:xfrm>
            <a:off x="323528" y="188640"/>
            <a:ext cx="7632848" cy="584775"/>
          </a:xfrm>
          <a:prstGeom prst="rect">
            <a:avLst/>
          </a:prstGeom>
          <a:noFill/>
        </p:spPr>
        <p:txBody>
          <a:bodyPr wrap="square" rtlCol="0">
            <a:spAutoFit/>
          </a:bodyPr>
          <a:lstStyle/>
          <a:p>
            <a:r>
              <a:rPr lang="es-MX" sz="3200" b="1" dirty="0" smtClean="0">
                <a:solidFill>
                  <a:schemeClr val="bg1"/>
                </a:solidFill>
              </a:rPr>
              <a:t>Preguntas de validación</a:t>
            </a:r>
            <a:endParaRPr lang="es-ES" sz="3200" b="1" dirty="0">
              <a:solidFill>
                <a:schemeClr val="bg1"/>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4624"/>
            <a:ext cx="7704856" cy="1077218"/>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MX" sz="3200" b="1" dirty="0" smtClean="0">
                <a:solidFill>
                  <a:schemeClr val="bg1"/>
                </a:solidFill>
                <a:effectLst>
                  <a:outerShdw blurRad="38100" dist="38100" dir="2700000" algn="tl">
                    <a:srgbClr val="000000">
                      <a:alpha val="43137"/>
                    </a:srgbClr>
                  </a:outerShdw>
                </a:effectLst>
                <a:latin typeface="+mj-lt"/>
                <a:ea typeface="+mj-ea"/>
                <a:cs typeface="+mj-cs"/>
              </a:rPr>
              <a:t>La interrelación de los Sistemas sólo se da al interior del Ente Público</a:t>
            </a:r>
            <a:endParaRPr kumimoji="0" lang="es-MX"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2 CuadroTexto"/>
          <p:cNvSpPr txBox="1"/>
          <p:nvPr/>
        </p:nvSpPr>
        <p:spPr>
          <a:xfrm>
            <a:off x="251520" y="1268761"/>
            <a:ext cx="7416824" cy="646331"/>
          </a:xfrm>
          <a:prstGeom prst="rect">
            <a:avLst/>
          </a:prstGeom>
          <a:noFill/>
        </p:spPr>
        <p:txBody>
          <a:bodyPr wrap="square" rtlCol="0">
            <a:spAutoFit/>
          </a:bodyPr>
          <a:lstStyle/>
          <a:p>
            <a:pPr algn="just"/>
            <a:r>
              <a:rPr lang="es-MX" dirty="0" smtClean="0"/>
              <a:t>La interrelación del sistema de datos personales con otros al interior del ente público, si es al exterior es un “Destinatario”.</a:t>
            </a:r>
          </a:p>
        </p:txBody>
      </p:sp>
      <p:pic>
        <p:nvPicPr>
          <p:cNvPr id="8194" name="Picture 2"/>
          <p:cNvPicPr>
            <a:picLocks noChangeAspect="1" noChangeArrowheads="1"/>
          </p:cNvPicPr>
          <p:nvPr/>
        </p:nvPicPr>
        <p:blipFill>
          <a:blip r:embed="rId3" cstate="print"/>
          <a:srcRect t="2000" b="4000"/>
          <a:stretch>
            <a:fillRect/>
          </a:stretch>
        </p:blipFill>
        <p:spPr bwMode="auto">
          <a:xfrm>
            <a:off x="323528" y="1916832"/>
            <a:ext cx="7056784" cy="3384376"/>
          </a:xfrm>
          <a:prstGeom prst="rect">
            <a:avLst/>
          </a:prstGeom>
          <a:noFill/>
          <a:ln w="9525">
            <a:noFill/>
            <a:miter lim="800000"/>
            <a:headEnd/>
            <a:tailEnd/>
          </a:ln>
        </p:spPr>
      </p:pic>
      <p:sp>
        <p:nvSpPr>
          <p:cNvPr id="5" name="4 Flecha curvada hacia la izquierda"/>
          <p:cNvSpPr/>
          <p:nvPr/>
        </p:nvSpPr>
        <p:spPr>
          <a:xfrm>
            <a:off x="4644008" y="1628800"/>
            <a:ext cx="1080120" cy="2808312"/>
          </a:xfrm>
          <a:prstGeom prst="curvedLeft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2050" name="Picture 2" descr="E:\datos personales\imagesCAKVY7QJ.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96336" y="1349326"/>
            <a:ext cx="1503610" cy="1503610"/>
          </a:xfrm>
          <a:prstGeom prst="rect">
            <a:avLst/>
          </a:prstGeom>
          <a:noFill/>
        </p:spPr>
      </p:pic>
      <p:sp>
        <p:nvSpPr>
          <p:cNvPr id="7" name="6 CuadroTexto"/>
          <p:cNvSpPr txBox="1"/>
          <p:nvPr/>
        </p:nvSpPr>
        <p:spPr>
          <a:xfrm>
            <a:off x="251520" y="5301208"/>
            <a:ext cx="7848872" cy="1323439"/>
          </a:xfrm>
          <a:prstGeom prst="rect">
            <a:avLst/>
          </a:prstGeom>
          <a:noFill/>
        </p:spPr>
        <p:txBody>
          <a:bodyPr wrap="square" rtlCol="0">
            <a:spAutoFit/>
          </a:bodyPr>
          <a:lstStyle/>
          <a:p>
            <a:pPr algn="just"/>
            <a:r>
              <a:rPr lang="es-MX" b="1" dirty="0" smtClean="0"/>
              <a:t>Pregunta de validación.</a:t>
            </a:r>
          </a:p>
          <a:p>
            <a:pPr algn="just"/>
            <a:endParaRPr lang="es-ES" sz="800" dirty="0" smtClean="0"/>
          </a:p>
          <a:p>
            <a:pPr algn="just"/>
            <a:r>
              <a:rPr lang="es-ES" dirty="0" smtClean="0"/>
              <a:t>¿La interrelación del sistema con uno o más sistemas corresponden con la finalidad o uso previsto? (sólo se interrelacionan sistemas que poseen finalidades o usos coincidentes o complementarias). </a:t>
            </a:r>
            <a:endParaRPr lang="es-E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27384"/>
            <a:ext cx="8136904" cy="1200329"/>
          </a:xfrm>
          <a:prstGeom prst="rect">
            <a:avLst/>
          </a:prstGeom>
          <a:noFill/>
        </p:spPr>
        <p:txBody>
          <a:bodyPr wrap="square" rtlCol="0">
            <a:spAutoFit/>
          </a:bodyPr>
          <a:lstStyle/>
          <a:p>
            <a:pPr lvl="0" algn="just">
              <a:spcBef>
                <a:spcPct val="0"/>
              </a:spcBef>
              <a:defRPr/>
            </a:pPr>
            <a:r>
              <a:rPr lang="es-MX" b="1" dirty="0" smtClean="0">
                <a:solidFill>
                  <a:schemeClr val="bg1"/>
                </a:solidFill>
                <a:latin typeface="+mj-lt"/>
                <a:ea typeface="+mj-ea"/>
                <a:cs typeface="+mj-cs"/>
              </a:rPr>
              <a:t>Es importante verificar la Ley de Archivos del Distrito Federal,  o los catálogos de valoración y disposición documental, para revisar el tiempo de conservación automatizado, archivo de trámite, archivo de concentración y establecer de forma correcta los tiempos de conservación</a:t>
            </a:r>
          </a:p>
        </p:txBody>
      </p:sp>
      <p:pic>
        <p:nvPicPr>
          <p:cNvPr id="9218" name="Picture 2"/>
          <p:cNvPicPr>
            <a:picLocks noChangeAspect="1" noChangeArrowheads="1"/>
          </p:cNvPicPr>
          <p:nvPr/>
        </p:nvPicPr>
        <p:blipFill>
          <a:blip r:embed="rId3" cstate="print"/>
          <a:srcRect/>
          <a:stretch>
            <a:fillRect/>
          </a:stretch>
        </p:blipFill>
        <p:spPr bwMode="auto">
          <a:xfrm>
            <a:off x="251520" y="1412776"/>
            <a:ext cx="7848872" cy="4608512"/>
          </a:xfrm>
          <a:prstGeom prst="rect">
            <a:avLst/>
          </a:prstGeom>
          <a:noFill/>
          <a:ln w="9525">
            <a:noFill/>
            <a:miter lim="800000"/>
            <a:headEnd/>
            <a:tailEnd/>
          </a:ln>
        </p:spPr>
      </p:pic>
      <p:sp>
        <p:nvSpPr>
          <p:cNvPr id="6" name="5 Flecha curvada hacia la izquierda"/>
          <p:cNvSpPr/>
          <p:nvPr/>
        </p:nvSpPr>
        <p:spPr>
          <a:xfrm>
            <a:off x="6372200" y="1052736"/>
            <a:ext cx="1296144" cy="4104456"/>
          </a:xfrm>
          <a:prstGeom prst="curvedLeft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7704" y="1340766"/>
            <a:ext cx="6984776" cy="4708981"/>
          </a:xfrm>
          <a:prstGeom prst="rect">
            <a:avLst/>
          </a:prstGeom>
        </p:spPr>
        <p:txBody>
          <a:bodyPr wrap="square">
            <a:spAutoFit/>
          </a:bodyPr>
          <a:lstStyle/>
          <a:p>
            <a:pPr algn="just"/>
            <a:r>
              <a:rPr lang="es-ES" sz="2000" b="1" dirty="0" smtClean="0">
                <a:solidFill>
                  <a:srgbClr val="C00000"/>
                </a:solidFill>
                <a:effectLst>
                  <a:outerShdw blurRad="38100" dist="38100" dir="2700000" algn="tl">
                    <a:srgbClr val="000000">
                      <a:alpha val="43137"/>
                    </a:srgbClr>
                  </a:outerShdw>
                </a:effectLst>
              </a:rPr>
              <a:t>Datos biométricos: </a:t>
            </a:r>
            <a:r>
              <a:rPr lang="es-ES" sz="2000" b="1" dirty="0" smtClean="0"/>
              <a:t>huellas dactilares, ADN, geometría de la mano, características de iris y retina, demás análogos.</a:t>
            </a:r>
          </a:p>
          <a:p>
            <a:pPr algn="just"/>
            <a:endParaRPr lang="es-ES" sz="2000" b="1" dirty="0" smtClean="0">
              <a:solidFill>
                <a:srgbClr val="C00000"/>
              </a:solidFill>
            </a:endParaRPr>
          </a:p>
          <a:p>
            <a:pPr algn="just"/>
            <a:r>
              <a:rPr lang="es-ES" sz="2000" b="1" dirty="0" smtClean="0">
                <a:solidFill>
                  <a:srgbClr val="C00000"/>
                </a:solidFill>
              </a:rPr>
              <a:t>Datos especialmente protegidos (sensibles): </a:t>
            </a:r>
            <a:r>
              <a:rPr lang="es-ES" sz="2000" b="1" dirty="0" smtClean="0"/>
              <a:t>origen étnico o racial, características morales o emocionales, ideología y opiniones políticas, creencias, convicciones religiosas, filosóficas y preferencia sexual.</a:t>
            </a:r>
          </a:p>
          <a:p>
            <a:pPr algn="just"/>
            <a:endParaRPr lang="es-ES" sz="2000" dirty="0" smtClean="0"/>
          </a:p>
          <a:p>
            <a:pPr algn="just"/>
            <a:r>
              <a:rPr lang="es-ES" sz="2000" b="1" dirty="0" smtClean="0">
                <a:solidFill>
                  <a:srgbClr val="C00000"/>
                </a:solidFill>
                <a:effectLst>
                  <a:outerShdw blurRad="38100" dist="38100" dir="2700000" algn="tl">
                    <a:srgbClr val="000000">
                      <a:alpha val="43137"/>
                    </a:srgbClr>
                  </a:outerShdw>
                </a:effectLst>
              </a:rPr>
              <a:t>Datos personales de naturaleza pública: </a:t>
            </a:r>
            <a:r>
              <a:rPr lang="es-ES" sz="2000" b="1" dirty="0" smtClean="0"/>
              <a:t>aquellos que por mandato legal sean accesibles al público.</a:t>
            </a:r>
          </a:p>
          <a:p>
            <a:pPr algn="just"/>
            <a:endParaRPr lang="es-MX" sz="2000" dirty="0" smtClean="0"/>
          </a:p>
          <a:p>
            <a:pPr algn="just"/>
            <a:r>
              <a:rPr lang="es-MX" sz="2000" b="1" dirty="0" smtClean="0">
                <a:solidFill>
                  <a:srgbClr val="C00000"/>
                </a:solidFill>
                <a:effectLst>
                  <a:outerShdw blurRad="38100" dist="38100" dir="2700000" algn="tl">
                    <a:srgbClr val="000000">
                      <a:alpha val="43137"/>
                    </a:srgbClr>
                  </a:outerShdw>
                </a:effectLst>
              </a:rPr>
              <a:t>Datos sobre la vida afectiva y familiar: </a:t>
            </a:r>
            <a:r>
              <a:rPr lang="es-MX" sz="2000" b="1" dirty="0" smtClean="0"/>
              <a:t>Actas de nacimiento de beneficiarios, número de hijos, nombres de padres o tutores, composición familiar, dependientes, estado civil, parentesco, concubinato, patrimonio familiar.</a:t>
            </a:r>
            <a:endParaRPr lang="es-ES" sz="2000" b="1" dirty="0"/>
          </a:p>
        </p:txBody>
      </p:sp>
      <p:sp>
        <p:nvSpPr>
          <p:cNvPr id="3" name="2 CuadroTexto"/>
          <p:cNvSpPr txBox="1"/>
          <p:nvPr/>
        </p:nvSpPr>
        <p:spPr>
          <a:xfrm>
            <a:off x="179512" y="200834"/>
            <a:ext cx="7848872" cy="707886"/>
          </a:xfrm>
          <a:prstGeom prst="rect">
            <a:avLst/>
          </a:prstGeom>
          <a:noFill/>
        </p:spPr>
        <p:txBody>
          <a:bodyPr wrap="square" rtlCol="0">
            <a:spAutoFit/>
          </a:bodyPr>
          <a:lstStyle/>
          <a:p>
            <a:r>
              <a:rPr lang="es-MX" sz="4000" b="1" dirty="0" smtClean="0">
                <a:solidFill>
                  <a:schemeClr val="bg1"/>
                </a:solidFill>
                <a:effectLst>
                  <a:outerShdw blurRad="38100" dist="38100" dir="2700000" algn="tl">
                    <a:srgbClr val="000000">
                      <a:alpha val="43137"/>
                    </a:srgbClr>
                  </a:outerShdw>
                </a:effectLst>
              </a:rPr>
              <a:t>Tipos de Datos Personales</a:t>
            </a:r>
            <a:endParaRPr lang="es-ES" sz="4000" b="1" dirty="0">
              <a:solidFill>
                <a:schemeClr val="bg1"/>
              </a:solidFill>
              <a:effectLst>
                <a:outerShdw blurRad="38100" dist="38100" dir="2700000" algn="tl">
                  <a:srgbClr val="000000">
                    <a:alpha val="43137"/>
                  </a:srgbClr>
                </a:outerShdw>
              </a:effectLst>
            </a:endParaRPr>
          </a:p>
        </p:txBody>
      </p:sp>
      <p:sp>
        <p:nvSpPr>
          <p:cNvPr id="4" name="3 Forma libre"/>
          <p:cNvSpPr/>
          <p:nvPr/>
        </p:nvSpPr>
        <p:spPr>
          <a:xfrm>
            <a:off x="1419367" y="1719618"/>
            <a:ext cx="2715905" cy="1555845"/>
          </a:xfrm>
          <a:custGeom>
            <a:avLst/>
            <a:gdLst>
              <a:gd name="connsiteX0" fmla="*/ 0 w 2715905"/>
              <a:gd name="connsiteY0" fmla="*/ 1555845 h 1555845"/>
              <a:gd name="connsiteX1" fmla="*/ 436729 w 2715905"/>
              <a:gd name="connsiteY1" fmla="*/ 0 h 1555845"/>
              <a:gd name="connsiteX2" fmla="*/ 2715905 w 2715905"/>
              <a:gd name="connsiteY2" fmla="*/ 0 h 1555845"/>
              <a:gd name="connsiteX3" fmla="*/ 2715905 w 2715905"/>
              <a:gd name="connsiteY3" fmla="*/ 0 h 1555845"/>
            </a:gdLst>
            <a:ahLst/>
            <a:cxnLst>
              <a:cxn ang="0">
                <a:pos x="connsiteX0" y="connsiteY0"/>
              </a:cxn>
              <a:cxn ang="0">
                <a:pos x="connsiteX1" y="connsiteY1"/>
              </a:cxn>
              <a:cxn ang="0">
                <a:pos x="connsiteX2" y="connsiteY2"/>
              </a:cxn>
              <a:cxn ang="0">
                <a:pos x="connsiteX3" y="connsiteY3"/>
              </a:cxn>
            </a:cxnLst>
            <a:rect l="l" t="t" r="r" b="b"/>
            <a:pathLst>
              <a:path w="2715905" h="1555845">
                <a:moveTo>
                  <a:pt x="0" y="1555845"/>
                </a:moveTo>
                <a:lnTo>
                  <a:pt x="436729" y="0"/>
                </a:lnTo>
                <a:lnTo>
                  <a:pt x="2715905" y="0"/>
                </a:lnTo>
                <a:lnTo>
                  <a:pt x="2715905" y="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Forma libre"/>
          <p:cNvSpPr/>
          <p:nvPr/>
        </p:nvSpPr>
        <p:spPr>
          <a:xfrm>
            <a:off x="1364776" y="3931315"/>
            <a:ext cx="4790364" cy="1118357"/>
          </a:xfrm>
          <a:custGeom>
            <a:avLst/>
            <a:gdLst>
              <a:gd name="connsiteX0" fmla="*/ 0 w 4790364"/>
              <a:gd name="connsiteY0" fmla="*/ 0 h 996287"/>
              <a:gd name="connsiteX1" fmla="*/ 532263 w 4790364"/>
              <a:gd name="connsiteY1" fmla="*/ 982639 h 996287"/>
              <a:gd name="connsiteX2" fmla="*/ 4790364 w 4790364"/>
              <a:gd name="connsiteY2" fmla="*/ 996287 h 996287"/>
            </a:gdLst>
            <a:ahLst/>
            <a:cxnLst>
              <a:cxn ang="0">
                <a:pos x="connsiteX0" y="connsiteY0"/>
              </a:cxn>
              <a:cxn ang="0">
                <a:pos x="connsiteX1" y="connsiteY1"/>
              </a:cxn>
              <a:cxn ang="0">
                <a:pos x="connsiteX2" y="connsiteY2"/>
              </a:cxn>
            </a:cxnLst>
            <a:rect l="l" t="t" r="r" b="b"/>
            <a:pathLst>
              <a:path w="4790364" h="996287">
                <a:moveTo>
                  <a:pt x="0" y="0"/>
                </a:moveTo>
                <a:lnTo>
                  <a:pt x="532263" y="982639"/>
                </a:lnTo>
                <a:lnTo>
                  <a:pt x="4790364" y="996287"/>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uadroTexto"/>
          <p:cNvSpPr txBox="1"/>
          <p:nvPr/>
        </p:nvSpPr>
        <p:spPr>
          <a:xfrm>
            <a:off x="332505" y="3284984"/>
            <a:ext cx="1512168" cy="646331"/>
          </a:xfrm>
          <a:prstGeom prst="rect">
            <a:avLst/>
          </a:prstGeom>
          <a:solidFill>
            <a:srgbClr val="C00000"/>
          </a:solidFill>
          <a:ln>
            <a:solidFill>
              <a:srgbClr val="C00000"/>
            </a:solidFill>
          </a:ln>
        </p:spPr>
        <p:txBody>
          <a:bodyPr wrap="square" rtlCol="0">
            <a:spAutoFit/>
          </a:bodyPr>
          <a:lstStyle/>
          <a:p>
            <a:pPr algn="ctr"/>
            <a:r>
              <a:rPr lang="es-MX" b="1" dirty="0" smtClean="0">
                <a:solidFill>
                  <a:schemeClr val="bg1"/>
                </a:solidFill>
              </a:rPr>
              <a:t>CATEGORIAS DE DATOS</a:t>
            </a:r>
            <a:endParaRPr lang="es-MX" b="1" dirty="0">
              <a:solidFill>
                <a:schemeClr val="bg1"/>
              </a:solidFill>
            </a:endParaRPr>
          </a:p>
        </p:txBody>
      </p:sp>
      <p:sp>
        <p:nvSpPr>
          <p:cNvPr id="7" name="6 Forma libre"/>
          <p:cNvSpPr/>
          <p:nvPr/>
        </p:nvSpPr>
        <p:spPr>
          <a:xfrm>
            <a:off x="1517176" y="3861049"/>
            <a:ext cx="5215064" cy="288032"/>
          </a:xfrm>
          <a:custGeom>
            <a:avLst/>
            <a:gdLst>
              <a:gd name="connsiteX0" fmla="*/ 0 w 4790364"/>
              <a:gd name="connsiteY0" fmla="*/ 0 h 996287"/>
              <a:gd name="connsiteX1" fmla="*/ 532263 w 4790364"/>
              <a:gd name="connsiteY1" fmla="*/ 982639 h 996287"/>
              <a:gd name="connsiteX2" fmla="*/ 4790364 w 4790364"/>
              <a:gd name="connsiteY2" fmla="*/ 996287 h 996287"/>
            </a:gdLst>
            <a:ahLst/>
            <a:cxnLst>
              <a:cxn ang="0">
                <a:pos x="connsiteX0" y="connsiteY0"/>
              </a:cxn>
              <a:cxn ang="0">
                <a:pos x="connsiteX1" y="connsiteY1"/>
              </a:cxn>
              <a:cxn ang="0">
                <a:pos x="connsiteX2" y="connsiteY2"/>
              </a:cxn>
            </a:cxnLst>
            <a:rect l="l" t="t" r="r" b="b"/>
            <a:pathLst>
              <a:path w="4790364" h="996287">
                <a:moveTo>
                  <a:pt x="0" y="0"/>
                </a:moveTo>
                <a:lnTo>
                  <a:pt x="532263" y="982639"/>
                </a:lnTo>
                <a:lnTo>
                  <a:pt x="4790364" y="996287"/>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Forma libre"/>
          <p:cNvSpPr/>
          <p:nvPr/>
        </p:nvSpPr>
        <p:spPr>
          <a:xfrm>
            <a:off x="1434713" y="2608998"/>
            <a:ext cx="5916092" cy="791570"/>
          </a:xfrm>
          <a:custGeom>
            <a:avLst/>
            <a:gdLst>
              <a:gd name="connsiteX0" fmla="*/ 0 w 2715905"/>
              <a:gd name="connsiteY0" fmla="*/ 1555845 h 1555845"/>
              <a:gd name="connsiteX1" fmla="*/ 436729 w 2715905"/>
              <a:gd name="connsiteY1" fmla="*/ 0 h 1555845"/>
              <a:gd name="connsiteX2" fmla="*/ 2715905 w 2715905"/>
              <a:gd name="connsiteY2" fmla="*/ 0 h 1555845"/>
              <a:gd name="connsiteX3" fmla="*/ 2715905 w 2715905"/>
              <a:gd name="connsiteY3" fmla="*/ 0 h 1555845"/>
              <a:gd name="connsiteX0" fmla="*/ 0 w 2715905"/>
              <a:gd name="connsiteY0" fmla="*/ 1583139 h 1583139"/>
              <a:gd name="connsiteX1" fmla="*/ 236178 w 2715905"/>
              <a:gd name="connsiteY1" fmla="*/ 0 h 1583139"/>
              <a:gd name="connsiteX2" fmla="*/ 2715905 w 2715905"/>
              <a:gd name="connsiteY2" fmla="*/ 27294 h 1583139"/>
              <a:gd name="connsiteX3" fmla="*/ 2715905 w 2715905"/>
              <a:gd name="connsiteY3" fmla="*/ 27294 h 1583139"/>
              <a:gd name="connsiteX0" fmla="*/ 0 w 2897864"/>
              <a:gd name="connsiteY0" fmla="*/ 1583139 h 1583139"/>
              <a:gd name="connsiteX1" fmla="*/ 236178 w 2897864"/>
              <a:gd name="connsiteY1" fmla="*/ 0 h 1583139"/>
              <a:gd name="connsiteX2" fmla="*/ 2715905 w 2897864"/>
              <a:gd name="connsiteY2" fmla="*/ 27294 h 1583139"/>
              <a:gd name="connsiteX3" fmla="*/ 2709220 w 2897864"/>
              <a:gd name="connsiteY3" fmla="*/ 27294 h 1583139"/>
            </a:gdLst>
            <a:ahLst/>
            <a:cxnLst>
              <a:cxn ang="0">
                <a:pos x="connsiteX0" y="connsiteY0"/>
              </a:cxn>
              <a:cxn ang="0">
                <a:pos x="connsiteX1" y="connsiteY1"/>
              </a:cxn>
              <a:cxn ang="0">
                <a:pos x="connsiteX2" y="connsiteY2"/>
              </a:cxn>
              <a:cxn ang="0">
                <a:pos x="connsiteX3" y="connsiteY3"/>
              </a:cxn>
            </a:cxnLst>
            <a:rect l="l" t="t" r="r" b="b"/>
            <a:pathLst>
              <a:path w="2897864" h="1583139">
                <a:moveTo>
                  <a:pt x="0" y="1583139"/>
                </a:moveTo>
                <a:lnTo>
                  <a:pt x="236178" y="0"/>
                </a:lnTo>
                <a:lnTo>
                  <a:pt x="2715905" y="27294"/>
                </a:lnTo>
                <a:cubicBezTo>
                  <a:pt x="3128079" y="31843"/>
                  <a:pt x="2711448" y="27294"/>
                  <a:pt x="2709220" y="27294"/>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27384"/>
            <a:ext cx="8064896" cy="1077218"/>
          </a:xfrm>
          <a:prstGeom prst="rect">
            <a:avLst/>
          </a:prstGeom>
          <a:noFill/>
        </p:spPr>
        <p:txBody>
          <a:bodyPr wrap="square" rtlCol="0">
            <a:spAutoFit/>
          </a:bodyPr>
          <a:lstStyle/>
          <a:p>
            <a:pPr lvl="0">
              <a:spcBef>
                <a:spcPct val="0"/>
              </a:spcBef>
              <a:defRPr/>
            </a:pPr>
            <a:r>
              <a:rPr lang="es-MX" sz="3200" b="1" dirty="0" smtClean="0">
                <a:solidFill>
                  <a:schemeClr val="bg1"/>
                </a:solidFill>
                <a:latin typeface="+mj-lt"/>
                <a:ea typeface="+mj-ea"/>
                <a:cs typeface="+mj-cs"/>
              </a:rPr>
              <a:t>En seguridad es importante realizar:</a:t>
            </a:r>
          </a:p>
          <a:p>
            <a:pPr lvl="0">
              <a:spcBef>
                <a:spcPct val="0"/>
              </a:spcBef>
              <a:defRPr/>
            </a:pPr>
            <a:r>
              <a:rPr lang="es-MX" sz="3200" b="1" dirty="0" smtClean="0">
                <a:solidFill>
                  <a:schemeClr val="bg1"/>
                </a:solidFill>
                <a:latin typeface="+mj-lt"/>
                <a:ea typeface="+mj-ea"/>
                <a:cs typeface="+mj-cs"/>
              </a:rPr>
              <a:t>medidas técnicas y organizativas</a:t>
            </a:r>
            <a:endParaRPr kumimoji="0" lang="es-MX" sz="3200" b="1" i="0" u="none" strike="noStrike" kern="1200" cap="none" spc="0" normalizeH="0" baseline="0" noProof="0" dirty="0">
              <a:ln>
                <a:noFill/>
              </a:ln>
              <a:solidFill>
                <a:schemeClr val="bg1"/>
              </a:solidFill>
              <a:effectLst/>
              <a:uLnTx/>
              <a:uFillTx/>
              <a:latin typeface="+mj-lt"/>
              <a:ea typeface="+mj-ea"/>
              <a:cs typeface="+mj-cs"/>
            </a:endParaRPr>
          </a:p>
        </p:txBody>
      </p:sp>
      <p:pic>
        <p:nvPicPr>
          <p:cNvPr id="12290" name="Imagen 43"/>
          <p:cNvPicPr>
            <a:picLocks noChangeAspect="1" noChangeArrowheads="1"/>
          </p:cNvPicPr>
          <p:nvPr/>
        </p:nvPicPr>
        <p:blipFill>
          <a:blip r:embed="rId3" cstate="print"/>
          <a:srcRect l="11922" t="6607" r="13495" b="54232"/>
          <a:stretch>
            <a:fillRect/>
          </a:stretch>
        </p:blipFill>
        <p:spPr bwMode="auto">
          <a:xfrm>
            <a:off x="179512" y="2420888"/>
            <a:ext cx="7056784" cy="2952328"/>
          </a:xfrm>
          <a:prstGeom prst="rect">
            <a:avLst/>
          </a:prstGeom>
          <a:noFill/>
          <a:ln w="9525">
            <a:noFill/>
            <a:miter lim="800000"/>
            <a:headEnd/>
            <a:tailEnd/>
          </a:ln>
        </p:spPr>
      </p:pic>
      <p:sp>
        <p:nvSpPr>
          <p:cNvPr id="5" name="4 Flecha curvada hacia la izquierda"/>
          <p:cNvSpPr/>
          <p:nvPr/>
        </p:nvSpPr>
        <p:spPr>
          <a:xfrm>
            <a:off x="5580112" y="2060848"/>
            <a:ext cx="720080" cy="2664296"/>
          </a:xfrm>
          <a:prstGeom prst="curvedLeftArrow">
            <a:avLst/>
          </a:prstGeom>
          <a:solidFill>
            <a:srgbClr val="931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7" name="6 CuadroTexto"/>
          <p:cNvSpPr txBox="1"/>
          <p:nvPr/>
        </p:nvSpPr>
        <p:spPr>
          <a:xfrm>
            <a:off x="107504" y="1196752"/>
            <a:ext cx="6984776" cy="1200329"/>
          </a:xfrm>
          <a:prstGeom prst="rect">
            <a:avLst/>
          </a:prstGeom>
          <a:noFill/>
        </p:spPr>
        <p:txBody>
          <a:bodyPr wrap="square" rtlCol="0">
            <a:spAutoFit/>
          </a:bodyPr>
          <a:lstStyle/>
          <a:p>
            <a:pPr lvl="0" algn="just"/>
            <a:r>
              <a:rPr lang="es-MX" dirty="0" smtClean="0"/>
              <a:t>Para garantizar la confidencialidad de los sistemas de datos personales, respecto a su alteración, pérdida, transmisión y acceso no autorizado. Su clasificación es básico,  medio y alto según el contenido de datos personales</a:t>
            </a:r>
            <a:endParaRPr lang="es-MX" dirty="0"/>
          </a:p>
        </p:txBody>
      </p:sp>
      <p:pic>
        <p:nvPicPr>
          <p:cNvPr id="1029" name="Picture 5" descr="E:\datos personales\imagesCAPIELZ5.jpg"/>
          <p:cNvPicPr>
            <a:picLocks noChangeAspect="1" noChangeArrowheads="1"/>
          </p:cNvPicPr>
          <p:nvPr/>
        </p:nvPicPr>
        <p:blipFill>
          <a:blip r:embed="rId4" cstate="print"/>
          <a:srcRect/>
          <a:stretch>
            <a:fillRect/>
          </a:stretch>
        </p:blipFill>
        <p:spPr bwMode="auto">
          <a:xfrm>
            <a:off x="7164288" y="1412776"/>
            <a:ext cx="1739061" cy="1152128"/>
          </a:xfrm>
          <a:prstGeom prst="rect">
            <a:avLst/>
          </a:prstGeom>
          <a:ln>
            <a:noFill/>
          </a:ln>
          <a:effectLst>
            <a:outerShdw blurRad="292100" dist="139700" dir="2700000" algn="tl" rotWithShape="0">
              <a:srgbClr val="333333">
                <a:alpha val="65000"/>
              </a:srgbClr>
            </a:outerShdw>
          </a:effectLst>
        </p:spPr>
      </p:pic>
      <p:sp>
        <p:nvSpPr>
          <p:cNvPr id="46081" name="Rectangle 1"/>
          <p:cNvSpPr>
            <a:spLocks noChangeArrowheads="1"/>
          </p:cNvSpPr>
          <p:nvPr/>
        </p:nvSpPr>
        <p:spPr bwMode="auto">
          <a:xfrm rot="10800000" flipV="1">
            <a:off x="179511" y="5520133"/>
            <a:ext cx="734481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Arial" pitchFamily="34" charset="0"/>
                <a:ea typeface="Times New Roman" pitchFamily="18" charset="0"/>
              </a:rPr>
              <a:t>Pregunta de validación</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800" dirty="0" smtClean="0">
              <a:solidFill>
                <a:srgbClr val="000000"/>
              </a:solidFill>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Arial" pitchFamily="34" charset="0"/>
                <a:ea typeface="Times New Roman" pitchFamily="18" charset="0"/>
              </a:rPr>
              <a:t>¿El nivel de seguridad reportada corresponde a la tipología de datos recabados y la finalidad del sistema? (el nivel de seguridad se inscribe con apego a los numerales 15 y 16 de los Lineamientos para la protección de datos personales en el Distrito Federal).</a:t>
            </a: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Título"/>
          <p:cNvSpPr txBox="1">
            <a:spLocks/>
          </p:cNvSpPr>
          <p:nvPr/>
        </p:nvSpPr>
        <p:spPr>
          <a:xfrm>
            <a:off x="107504" y="44624"/>
            <a:ext cx="7704856" cy="1077218"/>
          </a:xfrm>
          <a:prstGeom prst="rect">
            <a:avLst/>
          </a:prstGeom>
          <a:noFill/>
        </p:spPr>
        <p:txBody>
          <a:bodyPr wrap="square" rtlCol="0">
            <a:spAutoFit/>
          </a:bodyPr>
          <a:lstStyle/>
          <a:p>
            <a:pPr lvl="0">
              <a:spcBef>
                <a:spcPct val="0"/>
              </a:spcBef>
              <a:defRPr/>
            </a:pPr>
            <a:r>
              <a:rPr lang="es-MX" sz="3200" b="1" dirty="0" smtClean="0">
                <a:solidFill>
                  <a:schemeClr val="bg1"/>
                </a:solidFill>
                <a:latin typeface="+mj-lt"/>
                <a:ea typeface="+mj-ea"/>
                <a:cs typeface="+mj-cs"/>
              </a:rPr>
              <a:t>¿Qué Modificaciones de Sistemas de Datos Personales Publicar?</a:t>
            </a:r>
            <a:endParaRPr kumimoji="0" lang="es-MX"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2 CuadroTexto"/>
          <p:cNvSpPr txBox="1"/>
          <p:nvPr/>
        </p:nvSpPr>
        <p:spPr>
          <a:xfrm>
            <a:off x="107504" y="1484785"/>
            <a:ext cx="6408712" cy="5216813"/>
          </a:xfrm>
          <a:prstGeom prst="rect">
            <a:avLst/>
          </a:prstGeom>
          <a:noFill/>
        </p:spPr>
        <p:txBody>
          <a:bodyPr wrap="square" rtlCol="0">
            <a:spAutoFit/>
          </a:bodyPr>
          <a:lstStyle/>
          <a:p>
            <a:pPr algn="just"/>
            <a:r>
              <a:rPr lang="es-MX" sz="2000" b="1" dirty="0" smtClean="0">
                <a:ln w="9000" cmpd="sng">
                  <a:noFill/>
                  <a:prstDash val="solid"/>
                </a:ln>
                <a:effectLst/>
                <a:latin typeface="Arial" pitchFamily="34" charset="0"/>
                <a:cs typeface="Arial" pitchFamily="34" charset="0"/>
              </a:rPr>
              <a:t>Procede la Modificación de los sistemas de datos personales, cuando la denominación y normativa aplicable cambie, así como la finalidad y usos previstos, el origen de los datos, el colectivo de personas sobre las que se pretende obtener datos de carácter personal, o que resulten obligados a suministrarlos, el procedimiento de obtención de los mismos (formulario, Internet, transmisión electrónica, etcétera).</a:t>
            </a:r>
          </a:p>
          <a:p>
            <a:pPr algn="just"/>
            <a:endParaRPr lang="es-MX" sz="2000" b="1" dirty="0" smtClean="0">
              <a:ln w="9000" cmpd="sng">
                <a:noFill/>
                <a:prstDash val="solid"/>
              </a:ln>
              <a:effectLst/>
              <a:latin typeface="Arial" pitchFamily="34" charset="0"/>
              <a:cs typeface="Arial" pitchFamily="34" charset="0"/>
            </a:endParaRPr>
          </a:p>
          <a:p>
            <a:pPr algn="just"/>
            <a:r>
              <a:rPr lang="es-MX" sz="2000" b="1" dirty="0" smtClean="0">
                <a:ln w="9000" cmpd="sng">
                  <a:noFill/>
                  <a:prstDash val="solid"/>
                </a:ln>
                <a:effectLst/>
                <a:latin typeface="Arial" pitchFamily="34" charset="0"/>
                <a:cs typeface="Arial" pitchFamily="34" charset="0"/>
              </a:rPr>
              <a:t>Cambio en la identificación de la unidad administrativa a la que corresponde el sistema de datos personales, el enlace, el nivel de seguridad que resulte aplicable todo mediante publicación en GODF.</a:t>
            </a:r>
          </a:p>
          <a:p>
            <a:pPr algn="just"/>
            <a:endParaRPr lang="es-MX" sz="1700" b="1" dirty="0" smtClean="0">
              <a:ln w="9000" cmpd="sng">
                <a:noFill/>
                <a:prstDash val="solid"/>
              </a:ln>
              <a:effectLst/>
              <a:latin typeface="Arial" pitchFamily="34" charset="0"/>
              <a:cs typeface="Arial" pitchFamily="34" charset="0"/>
            </a:endParaRPr>
          </a:p>
          <a:p>
            <a:pPr algn="just"/>
            <a:endParaRPr lang="es-MX" sz="1600" b="1" dirty="0" smtClean="0">
              <a:ln w="9000" cmpd="sng">
                <a:noFill/>
                <a:prstDash val="solid"/>
              </a:ln>
              <a:effectLst/>
              <a:latin typeface="Arial" pitchFamily="34" charset="0"/>
              <a:cs typeface="Arial" pitchFamily="34" charset="0"/>
            </a:endParaRPr>
          </a:p>
        </p:txBody>
      </p:sp>
      <p:pic>
        <p:nvPicPr>
          <p:cNvPr id="2050" name="Picture 2" descr="C:\Users\Gabriela Montes\Desktop\datos personales\imagesCAVXTJK1.jpg"/>
          <p:cNvPicPr>
            <a:picLocks noChangeAspect="1" noChangeArrowheads="1"/>
          </p:cNvPicPr>
          <p:nvPr/>
        </p:nvPicPr>
        <p:blipFill>
          <a:blip r:embed="rId3" cstate="print"/>
          <a:srcRect/>
          <a:stretch>
            <a:fillRect/>
          </a:stretch>
        </p:blipFill>
        <p:spPr bwMode="auto">
          <a:xfrm>
            <a:off x="6588224" y="2060848"/>
            <a:ext cx="2339752" cy="2654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423126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484784"/>
            <a:ext cx="8136904" cy="5040560"/>
          </a:xfrm>
        </p:spPr>
        <p:txBody>
          <a:bodyPr>
            <a:normAutofit fontScale="85000" lnSpcReduction="20000"/>
          </a:bodyPr>
          <a:lstStyle/>
          <a:p>
            <a:pPr marL="514350" indent="-514350" algn="just" fontAlgn="t">
              <a:lnSpc>
                <a:spcPct val="120000"/>
              </a:lnSpc>
              <a:buClr>
                <a:srgbClr val="FF0000"/>
              </a:buClr>
              <a:buFont typeface="+mj-lt"/>
              <a:buAutoNum type="arabicPeriod"/>
            </a:pPr>
            <a:r>
              <a:rPr lang="es-MX" dirty="0" smtClean="0">
                <a:solidFill>
                  <a:schemeClr val="tx1"/>
                </a:solidFill>
              </a:rPr>
              <a:t>Se notifica al INFODF la modificación  de sistemas, dentro del plazo establecido de diez días hábiles siguientes a su publicación en la GODF.</a:t>
            </a:r>
          </a:p>
          <a:p>
            <a:pPr marL="514350" indent="-514350" algn="just" fontAlgn="t">
              <a:lnSpc>
                <a:spcPct val="120000"/>
              </a:lnSpc>
              <a:buClr>
                <a:srgbClr val="FF0000"/>
              </a:buClr>
              <a:buFont typeface="+mj-lt"/>
              <a:buAutoNum type="arabicPeriod"/>
            </a:pPr>
            <a:endParaRPr lang="es-MX" dirty="0" smtClean="0">
              <a:solidFill>
                <a:schemeClr val="tx1"/>
              </a:solidFill>
            </a:endParaRPr>
          </a:p>
          <a:p>
            <a:pPr marL="514350" indent="-514350" algn="just">
              <a:lnSpc>
                <a:spcPct val="120000"/>
              </a:lnSpc>
              <a:buClr>
                <a:srgbClr val="FF0000"/>
              </a:buClr>
              <a:buFont typeface="+mj-lt"/>
              <a:buAutoNum type="arabicPeriod"/>
            </a:pPr>
            <a:r>
              <a:rPr lang="es-MX" dirty="0" smtClean="0">
                <a:solidFill>
                  <a:schemeClr val="tx1"/>
                </a:solidFill>
              </a:rPr>
              <a:t>El responsable inscribe la modificación en el RESDP, dentro del plazo establecido de diez días hábiles siguientes a su publicación en la GODF.</a:t>
            </a:r>
          </a:p>
          <a:p>
            <a:pPr marL="514350" indent="-514350" algn="just">
              <a:lnSpc>
                <a:spcPct val="120000"/>
              </a:lnSpc>
              <a:buClr>
                <a:srgbClr val="FF0000"/>
              </a:buClr>
              <a:buFont typeface="+mj-lt"/>
              <a:buAutoNum type="arabicPeriod"/>
            </a:pPr>
            <a:endParaRPr lang="es-MX" dirty="0" smtClean="0">
              <a:solidFill>
                <a:schemeClr val="tx1"/>
              </a:solidFill>
            </a:endParaRPr>
          </a:p>
          <a:p>
            <a:pPr marL="514350" indent="-514350" algn="just" fontAlgn="t">
              <a:lnSpc>
                <a:spcPct val="120000"/>
              </a:lnSpc>
              <a:buClr>
                <a:srgbClr val="FF0000"/>
              </a:buClr>
              <a:buFont typeface="+mj-lt"/>
              <a:buAutoNum type="arabicPeriod"/>
            </a:pPr>
            <a:r>
              <a:rPr lang="es-MX" dirty="0" smtClean="0">
                <a:solidFill>
                  <a:schemeClr val="tx1"/>
                </a:solidFill>
              </a:rPr>
              <a:t>El acuerdo permite identificar  claramente la modificación realizada al sistema de datos personales.</a:t>
            </a:r>
          </a:p>
          <a:p>
            <a:pPr marL="514350" indent="-514350" algn="just">
              <a:lnSpc>
                <a:spcPct val="120000"/>
              </a:lnSpc>
              <a:buClr>
                <a:srgbClr val="FF0000"/>
              </a:buClr>
              <a:buFont typeface="+mj-lt"/>
              <a:buAutoNum type="arabicPeriod"/>
            </a:pPr>
            <a:endParaRPr lang="es-MX" dirty="0">
              <a:solidFill>
                <a:schemeClr val="tx1"/>
              </a:solidFill>
            </a:endParaRPr>
          </a:p>
        </p:txBody>
      </p:sp>
      <p:sp>
        <p:nvSpPr>
          <p:cNvPr id="4" name="3 CuadroTexto"/>
          <p:cNvSpPr txBox="1"/>
          <p:nvPr/>
        </p:nvSpPr>
        <p:spPr>
          <a:xfrm>
            <a:off x="35496" y="116632"/>
            <a:ext cx="8136904" cy="523220"/>
          </a:xfrm>
          <a:prstGeom prst="rect">
            <a:avLst/>
          </a:prstGeom>
          <a:noFill/>
        </p:spPr>
        <p:txBody>
          <a:bodyPr wrap="square" rtlCol="0">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Preguntas de validación</a:t>
            </a:r>
            <a:endParaRPr lang="es-MX"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_KlCx69dedCs/ShSMU_s3aFI/AAAAAAAAAQo/fPEFAHmy6Y8/s320/soci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23528" y="44624"/>
            <a:ext cx="6222537" cy="1077218"/>
          </a:xfrm>
          <a:prstGeom prst="rect">
            <a:avLst/>
          </a:prstGeom>
          <a:noFill/>
        </p:spPr>
        <p:txBody>
          <a:bodyPr wrap="none" rtlCol="0">
            <a:spAutoFit/>
          </a:bodyPr>
          <a:lstStyle/>
          <a:p>
            <a:r>
              <a:rPr lang="es-MX" sz="3200" b="1" dirty="0" smtClean="0">
                <a:solidFill>
                  <a:schemeClr val="bg1"/>
                </a:solidFill>
                <a:effectLst>
                  <a:outerShdw blurRad="38100" dist="38100" dir="2700000" algn="tl">
                    <a:srgbClr val="000000">
                      <a:alpha val="43137"/>
                    </a:srgbClr>
                  </a:outerShdw>
                </a:effectLst>
              </a:rPr>
              <a:t>Resumen de obligaciones </a:t>
            </a:r>
          </a:p>
          <a:p>
            <a:r>
              <a:rPr lang="es-MX" sz="3200" b="1" dirty="0" smtClean="0">
                <a:solidFill>
                  <a:schemeClr val="bg1"/>
                </a:solidFill>
                <a:effectLst>
                  <a:outerShdw blurRad="38100" dist="38100" dir="2700000" algn="tl">
                    <a:srgbClr val="000000">
                      <a:alpha val="43137"/>
                    </a:srgbClr>
                  </a:outerShdw>
                </a:effectLst>
              </a:rPr>
              <a:t>Durante el tratamiento de los datos</a:t>
            </a:r>
            <a:endParaRPr lang="es-MX" sz="3200" b="1" dirty="0">
              <a:solidFill>
                <a:schemeClr val="bg1"/>
              </a:solidFill>
              <a:effectLst>
                <a:outerShdw blurRad="38100" dist="38100" dir="2700000" algn="tl">
                  <a:srgbClr val="000000">
                    <a:alpha val="43137"/>
                  </a:srgbClr>
                </a:outerShdw>
              </a:effectLst>
            </a:endParaRPr>
          </a:p>
        </p:txBody>
      </p:sp>
      <p:sp>
        <p:nvSpPr>
          <p:cNvPr id="2" name="1 CuadroTexto"/>
          <p:cNvSpPr txBox="1"/>
          <p:nvPr/>
        </p:nvSpPr>
        <p:spPr>
          <a:xfrm>
            <a:off x="3635896" y="1268760"/>
            <a:ext cx="5184576" cy="5262979"/>
          </a:xfrm>
          <a:prstGeom prst="rect">
            <a:avLst/>
          </a:prstGeom>
          <a:noFill/>
        </p:spPr>
        <p:txBody>
          <a:bodyPr wrap="square" rtlCol="0">
            <a:spAutoFit/>
          </a:bodyPr>
          <a:lstStyle/>
          <a:p>
            <a:r>
              <a:rPr lang="es-MX" sz="2400" dirty="0"/>
              <a:t>Registrar los sistemas en el </a:t>
            </a:r>
            <a:r>
              <a:rPr lang="es-MX" sz="2400" dirty="0" smtClean="0"/>
              <a:t>RESDP</a:t>
            </a:r>
          </a:p>
          <a:p>
            <a:endParaRPr lang="es-MX" sz="2400" dirty="0"/>
          </a:p>
          <a:p>
            <a:r>
              <a:rPr lang="es-MX" sz="2400" dirty="0" smtClean="0"/>
              <a:t>Publicar en la GODF las modificaciones realizadas a los Sistemas de Datos Personales</a:t>
            </a:r>
          </a:p>
          <a:p>
            <a:endParaRPr lang="es-MX" sz="2400" dirty="0"/>
          </a:p>
          <a:p>
            <a:r>
              <a:rPr lang="es-MX" sz="2400" dirty="0" smtClean="0"/>
              <a:t>Actualizar la información en el RESDP</a:t>
            </a:r>
          </a:p>
          <a:p>
            <a:endParaRPr lang="es-MX" sz="2400" dirty="0"/>
          </a:p>
          <a:p>
            <a:r>
              <a:rPr lang="es-MX" sz="2400" dirty="0" smtClean="0"/>
              <a:t>Elaborar el documento de seguridad</a:t>
            </a:r>
          </a:p>
          <a:p>
            <a:endParaRPr lang="es-MX" sz="2400" dirty="0"/>
          </a:p>
          <a:p>
            <a:r>
              <a:rPr lang="es-MX" sz="2400" dirty="0" smtClean="0"/>
              <a:t>Auditar la implementación de las medidas de seguridad</a:t>
            </a:r>
          </a:p>
          <a:p>
            <a:endParaRPr lang="es-MX" sz="2400" dirty="0"/>
          </a:p>
          <a:p>
            <a:endParaRPr lang="es-MX" sz="2400" dirty="0"/>
          </a:p>
        </p:txBody>
      </p:sp>
    </p:spTree>
    <p:extLst>
      <p:ext uri="{BB962C8B-B14F-4D97-AF65-F5344CB8AC3E}">
        <p14:creationId xmlns:p14="http://schemas.microsoft.com/office/powerpoint/2010/main" val="4157168213"/>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51282" y="2562473"/>
            <a:ext cx="5285214" cy="2018655"/>
          </a:xfrm>
        </p:spPr>
        <p:txBody>
          <a:bodyPr>
            <a:noAutofit/>
          </a:bodyPr>
          <a:lstStyle/>
          <a:p>
            <a:r>
              <a:rPr lang="es-MX" sz="5400" b="1" dirty="0" smtClean="0"/>
              <a:t>Al ceder datos personales</a:t>
            </a:r>
            <a:endParaRPr lang="es-MX" sz="5400" b="1" dirty="0"/>
          </a:p>
        </p:txBody>
      </p:sp>
      <p:sp>
        <p:nvSpPr>
          <p:cNvPr id="4" name="3 CuadroTexto"/>
          <p:cNvSpPr txBox="1"/>
          <p:nvPr/>
        </p:nvSpPr>
        <p:spPr>
          <a:xfrm>
            <a:off x="251520" y="1718226"/>
            <a:ext cx="3565400" cy="3770263"/>
          </a:xfrm>
          <a:prstGeom prst="rect">
            <a:avLst/>
          </a:prstGeom>
          <a:noFill/>
        </p:spPr>
        <p:txBody>
          <a:bodyPr wrap="none" rtlCol="0">
            <a:spAutoFit/>
          </a:bodyPr>
          <a:lstStyle/>
          <a:p>
            <a:r>
              <a:rPr lang="es-MX" sz="23900" b="1" dirty="0" smtClean="0">
                <a:solidFill>
                  <a:srgbClr val="93117E"/>
                </a:solidFill>
              </a:rPr>
              <a:t>3</a:t>
            </a:r>
            <a:r>
              <a:rPr lang="es-MX" sz="8000" b="1" dirty="0" smtClean="0">
                <a:solidFill>
                  <a:srgbClr val="93117E"/>
                </a:solidFill>
              </a:rPr>
              <a:t>.</a:t>
            </a:r>
            <a:r>
              <a:rPr lang="es-MX" sz="23900" b="1" dirty="0">
                <a:solidFill>
                  <a:srgbClr val="93117E"/>
                </a:solidFill>
              </a:rPr>
              <a:t>4</a:t>
            </a:r>
          </a:p>
        </p:txBody>
      </p:sp>
    </p:spTree>
    <p:extLst>
      <p:ext uri="{BB962C8B-B14F-4D97-AF65-F5344CB8AC3E}">
        <p14:creationId xmlns:p14="http://schemas.microsoft.com/office/powerpoint/2010/main" val="187146277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Cesión de datos personales</a:t>
            </a:r>
            <a:endParaRPr lang="es-ES" dirty="0"/>
          </a:p>
        </p:txBody>
      </p:sp>
      <p:sp>
        <p:nvSpPr>
          <p:cNvPr id="4" name="3 CuadroTexto"/>
          <p:cNvSpPr txBox="1"/>
          <p:nvPr/>
        </p:nvSpPr>
        <p:spPr>
          <a:xfrm>
            <a:off x="251520" y="1340768"/>
            <a:ext cx="8640960" cy="369332"/>
          </a:xfrm>
          <a:prstGeom prst="rect">
            <a:avLst/>
          </a:prstGeom>
          <a:noFill/>
        </p:spPr>
        <p:txBody>
          <a:bodyPr wrap="square" rtlCol="0">
            <a:spAutoFit/>
          </a:bodyPr>
          <a:lstStyle/>
          <a:p>
            <a:endParaRPr lang="es-ES" dirty="0"/>
          </a:p>
        </p:txBody>
      </p:sp>
      <p:sp>
        <p:nvSpPr>
          <p:cNvPr id="5" name="4 CuadroTexto"/>
          <p:cNvSpPr txBox="1"/>
          <p:nvPr/>
        </p:nvSpPr>
        <p:spPr>
          <a:xfrm>
            <a:off x="251520" y="1340768"/>
            <a:ext cx="6552728" cy="5262979"/>
          </a:xfrm>
          <a:prstGeom prst="rect">
            <a:avLst/>
          </a:prstGeom>
          <a:noFill/>
        </p:spPr>
        <p:txBody>
          <a:bodyPr wrap="square" rtlCol="0">
            <a:spAutoFit/>
          </a:bodyPr>
          <a:lstStyle/>
          <a:p>
            <a:pPr algn="just"/>
            <a:r>
              <a:rPr lang="es-MX" sz="2400" dirty="0" smtClean="0"/>
              <a:t>El ente público no podrá difundir o ceder los datos personales contenidos en los sistemas de datos desarrollados en el ejercicio de sus funciones, </a:t>
            </a:r>
            <a:r>
              <a:rPr lang="es-MX" sz="2400" b="1" dirty="0" smtClean="0"/>
              <a:t>salvo que haya mediado el consentimiento expreso por escrito o por un medio de autentificación similar, de las personas a que haga referencia la información</a:t>
            </a:r>
            <a:r>
              <a:rPr lang="es-MX" sz="2400" dirty="0" smtClean="0"/>
              <a:t>. Al efecto, la oficina de información pública contará con los </a:t>
            </a:r>
            <a:r>
              <a:rPr lang="es-MX" sz="2400" b="1" dirty="0" smtClean="0"/>
              <a:t>formatos</a:t>
            </a:r>
            <a:r>
              <a:rPr lang="es-MX" sz="2400" dirty="0" smtClean="0"/>
              <a:t> necesarios para recabar dicho consentimiento.</a:t>
            </a:r>
          </a:p>
          <a:p>
            <a:pPr algn="just"/>
            <a:endParaRPr lang="es-MX" sz="2400" dirty="0" smtClean="0"/>
          </a:p>
          <a:p>
            <a:pPr algn="just"/>
            <a:r>
              <a:rPr lang="es-MX" sz="2400" dirty="0" smtClean="0"/>
              <a:t>El cesionario quedará sujeto a las mismas obligaciones legales y reglamentarias del cedente, respondiendo solidariamente por la inobservancia de las mismas</a:t>
            </a:r>
            <a:endParaRPr lang="es-ES" sz="2400" dirty="0"/>
          </a:p>
        </p:txBody>
      </p:sp>
      <p:pic>
        <p:nvPicPr>
          <p:cNvPr id="1026" name="Picture 2" descr="C:\Fermin_DDP\fer DP\7255840-transferencia-de-datos-de-tecnolog-a-a-trav-s-de-un-concepto-de-bloqueo-segura.jpg"/>
          <p:cNvPicPr>
            <a:picLocks noChangeAspect="1" noChangeArrowheads="1"/>
          </p:cNvPicPr>
          <p:nvPr/>
        </p:nvPicPr>
        <p:blipFill>
          <a:blip r:embed="rId3" cstate="print"/>
          <a:srcRect/>
          <a:stretch>
            <a:fillRect/>
          </a:stretch>
        </p:blipFill>
        <p:spPr bwMode="auto">
          <a:xfrm>
            <a:off x="6933051" y="1772816"/>
            <a:ext cx="2016224"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Fermin_DDP\fer DP\6809306-concepto-de-transferencia-de-datos-procesamiento-3d.jpg"/>
          <p:cNvPicPr>
            <a:picLocks noChangeAspect="1" noChangeArrowheads="1"/>
          </p:cNvPicPr>
          <p:nvPr/>
        </p:nvPicPr>
        <p:blipFill>
          <a:blip r:embed="rId4" cstate="print"/>
          <a:srcRect/>
          <a:stretch>
            <a:fillRect/>
          </a:stretch>
        </p:blipFill>
        <p:spPr bwMode="auto">
          <a:xfrm>
            <a:off x="6995596" y="4110034"/>
            <a:ext cx="1896884"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3188335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Quien recibe los datos personales deberá…</a:t>
            </a:r>
            <a:endParaRPr lang="es-MX" dirty="0"/>
          </a:p>
        </p:txBody>
      </p:sp>
      <p:sp>
        <p:nvSpPr>
          <p:cNvPr id="3" name="2 Marcador de contenido"/>
          <p:cNvSpPr>
            <a:spLocks noGrp="1"/>
          </p:cNvSpPr>
          <p:nvPr>
            <p:ph idx="1"/>
          </p:nvPr>
        </p:nvSpPr>
        <p:spPr>
          <a:xfrm>
            <a:off x="457200" y="1600200"/>
            <a:ext cx="7211144" cy="4525963"/>
          </a:xfrm>
        </p:spPr>
        <p:txBody>
          <a:bodyPr/>
          <a:lstStyle/>
          <a:p>
            <a:r>
              <a:rPr lang="es-MX" dirty="0">
                <a:latin typeface="Arial" pitchFamily="34" charset="0"/>
                <a:cs typeface="Arial" pitchFamily="34" charset="0"/>
              </a:rPr>
              <a:t> Asegurar niveles de protección y seguridad similares a los adoptados por el ente público, en caso de que los datos de los sistemas hayan sido cedidos a destinatarios en otras entidades federativas o de otros países (artículo 20, LPDPDF). </a:t>
            </a:r>
          </a:p>
          <a:p>
            <a:endParaRPr lang="es-MX" dirty="0"/>
          </a:p>
        </p:txBody>
      </p:sp>
    </p:spTree>
    <p:extLst>
      <p:ext uri="{BB962C8B-B14F-4D97-AF65-F5344CB8AC3E}">
        <p14:creationId xmlns:p14="http://schemas.microsoft.com/office/powerpoint/2010/main" val="4035106469"/>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r>
              <a:rPr lang="es-MX" dirty="0" smtClean="0"/>
              <a:t>¿Se incluyen clausulas de confidencialidad en los contratos cuando se realizará el tratamiento de datos personales?</a:t>
            </a:r>
          </a:p>
          <a:p>
            <a:pPr lvl="1"/>
            <a:r>
              <a:rPr lang="es-MX" dirty="0" smtClean="0"/>
              <a:t>Honorarios</a:t>
            </a:r>
          </a:p>
          <a:p>
            <a:pPr lvl="1"/>
            <a:r>
              <a:rPr lang="es-MX" dirty="0" smtClean="0"/>
              <a:t>Servicios</a:t>
            </a:r>
          </a:p>
          <a:p>
            <a:endParaRPr lang="es-MX" dirty="0"/>
          </a:p>
          <a:p>
            <a:pPr algn="just"/>
            <a:r>
              <a:rPr lang="es-MX" dirty="0" smtClean="0"/>
              <a:t>¿En los contratos se establece que una vez que sean necesarios los datos deberá devolverlos al Ente Público?</a:t>
            </a:r>
          </a:p>
          <a:p>
            <a:pPr marL="0" indent="0" algn="just">
              <a:buNone/>
            </a:pPr>
            <a:endParaRPr lang="es-MX" dirty="0" smtClean="0"/>
          </a:p>
        </p:txBody>
      </p:sp>
    </p:spTree>
    <p:extLst>
      <p:ext uri="{BB962C8B-B14F-4D97-AF65-F5344CB8AC3E}">
        <p14:creationId xmlns:p14="http://schemas.microsoft.com/office/powerpoint/2010/main" val="622525829"/>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136904" cy="1143000"/>
          </a:xfrm>
        </p:spPr>
        <p:txBody>
          <a:bodyPr/>
          <a:lstStyle/>
          <a:p>
            <a:r>
              <a:rPr lang="es-MX" sz="2400" dirty="0" smtClean="0"/>
              <a:t>Excepciones al consentimiento previstas en el artículo 16 de la Ley de Protección de Datos Personales del Distrito Federal</a:t>
            </a:r>
            <a:endParaRPr lang="es-ES" sz="2400" dirty="0"/>
          </a:p>
        </p:txBody>
      </p:sp>
      <p:sp>
        <p:nvSpPr>
          <p:cNvPr id="4" name="3 CuadroTexto"/>
          <p:cNvSpPr txBox="1"/>
          <p:nvPr/>
        </p:nvSpPr>
        <p:spPr>
          <a:xfrm>
            <a:off x="179512" y="1170032"/>
            <a:ext cx="8712968" cy="5647700"/>
          </a:xfrm>
          <a:prstGeom prst="rect">
            <a:avLst/>
          </a:prstGeom>
          <a:noFill/>
        </p:spPr>
        <p:txBody>
          <a:bodyPr wrap="square" rtlCol="0">
            <a:spAutoFit/>
          </a:bodyPr>
          <a:lstStyle/>
          <a:p>
            <a:pPr marL="342900" indent="-342900" algn="just">
              <a:buFont typeface="+mj-lt"/>
              <a:buAutoNum type="arabicPeriod"/>
            </a:pPr>
            <a:r>
              <a:rPr lang="es-ES" sz="1900" dirty="0" smtClean="0"/>
              <a:t>Cuando se recaben para el ejercicio de las atribuciones legales conferidas a los entes públicos.</a:t>
            </a:r>
          </a:p>
          <a:p>
            <a:pPr marL="342900" indent="-342900" algn="just">
              <a:buFont typeface="+mj-lt"/>
              <a:buAutoNum type="arabicPeriod"/>
            </a:pPr>
            <a:endParaRPr lang="es-ES" sz="1900" dirty="0" smtClean="0"/>
          </a:p>
          <a:p>
            <a:pPr marL="342900" indent="-342900" algn="just">
              <a:buFont typeface="+mj-lt"/>
              <a:buAutoNum type="arabicPeriod"/>
            </a:pPr>
            <a:r>
              <a:rPr lang="es-ES" sz="1900" dirty="0" smtClean="0"/>
              <a:t>Cuando exista una orden judicial.</a:t>
            </a:r>
          </a:p>
          <a:p>
            <a:pPr marL="342900" indent="-342900" algn="just">
              <a:buFont typeface="+mj-lt"/>
              <a:buAutoNum type="arabicPeriod"/>
            </a:pPr>
            <a:endParaRPr lang="es-ES" sz="1900" dirty="0" smtClean="0"/>
          </a:p>
          <a:p>
            <a:pPr marL="342900" indent="-342900" algn="just">
              <a:buFont typeface="+mj-lt"/>
              <a:buAutoNum type="arabicPeriod"/>
            </a:pPr>
            <a:r>
              <a:rPr lang="es-ES" sz="1900" dirty="0" smtClean="0"/>
              <a:t>Cuando se refieran a las partes de un convenio de una relación de negocios, laboral o administrativa y sean necesarios para su mantenimiento o cumplimiento.</a:t>
            </a:r>
          </a:p>
          <a:p>
            <a:pPr marL="342900" indent="-342900" algn="just">
              <a:buFont typeface="+mj-lt"/>
              <a:buAutoNum type="arabicPeriod"/>
            </a:pPr>
            <a:endParaRPr lang="es-ES" sz="1900" dirty="0" smtClean="0"/>
          </a:p>
          <a:p>
            <a:pPr marL="342900" indent="-342900" algn="just">
              <a:buFont typeface="+mj-lt"/>
              <a:buAutoNum type="arabicPeriod"/>
            </a:pPr>
            <a:r>
              <a:rPr lang="es-ES" sz="1900" dirty="0" smtClean="0"/>
              <a:t> Cuando el interesado no esté en posibilidad de otorgar su consentimiento por motivos de salud y el tratamiento de sus datos resulte necesario para la prevención o para el diagnóstico médico, la prestación o gestión de asistencia sanitaria o tratamientos médicos, siempre que dicho tratamiento de datos se realice por una persona sujeta al secreto profesional u obligación equivalente.</a:t>
            </a:r>
          </a:p>
          <a:p>
            <a:pPr marL="342900" indent="-342900" algn="just">
              <a:buFont typeface="+mj-lt"/>
              <a:buAutoNum type="arabicPeriod"/>
            </a:pPr>
            <a:r>
              <a:rPr lang="es-ES" sz="1900" dirty="0" smtClean="0"/>
              <a:t>Cuando la transmisión se encuentre expresamente previsto en una ley.</a:t>
            </a:r>
          </a:p>
          <a:p>
            <a:pPr marL="342900" indent="-342900" algn="just">
              <a:buFont typeface="+mj-lt"/>
              <a:buAutoNum type="arabicPeriod"/>
            </a:pPr>
            <a:endParaRPr lang="es-ES" sz="1900" dirty="0" smtClean="0"/>
          </a:p>
          <a:p>
            <a:pPr marL="342900" indent="-342900" algn="just">
              <a:buFont typeface="+mj-lt"/>
              <a:buAutoNum type="arabicPeriod"/>
            </a:pPr>
            <a:r>
              <a:rPr lang="es-ES" sz="1900" dirty="0" smtClean="0"/>
              <a:t>Cuando la transmisión se produzca entre organismos gubernamentales y tenga por objeto el tratamiento posterior de los datos con fines históricos, estadísticos o científicos.</a:t>
            </a:r>
          </a:p>
          <a:p>
            <a:pPr algn="just"/>
            <a:endParaRPr lang="es-ES" sz="1900"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268760"/>
            <a:ext cx="8784976" cy="5016758"/>
          </a:xfrm>
          <a:prstGeom prst="rect">
            <a:avLst/>
          </a:prstGeom>
        </p:spPr>
        <p:txBody>
          <a:bodyPr wrap="square">
            <a:spAutoFit/>
          </a:bodyPr>
          <a:lstStyle/>
          <a:p>
            <a:pPr marL="342900" indent="-342900" algn="just">
              <a:buFont typeface="+mj-lt"/>
              <a:buAutoNum type="arabicPeriod" startAt="7"/>
            </a:pPr>
            <a:r>
              <a:rPr lang="es-ES" sz="1600" dirty="0" smtClean="0"/>
              <a:t>Cuando se den a conocer a terceros para la prestación de un servicio que responda al tratamiento de datos personales, mediante la libre y legítima aceptación de una relación jurídica cuyo desarrollo, cumplimiento y control implique necesariamente que la comunicación de los datos será legítima en cuanto se limite a la finalidad que la justifique.</a:t>
            </a:r>
          </a:p>
          <a:p>
            <a:pPr marL="342900" indent="-342900" algn="just">
              <a:buFont typeface="+mj-lt"/>
              <a:buAutoNum type="arabicPeriod" startAt="7"/>
            </a:pPr>
            <a:endParaRPr lang="es-ES" sz="1600" dirty="0" smtClean="0"/>
          </a:p>
          <a:p>
            <a:pPr marL="342900" indent="-342900" algn="just">
              <a:buFont typeface="+mj-lt"/>
              <a:buAutoNum type="arabicPeriod" startAt="7"/>
            </a:pPr>
            <a:r>
              <a:rPr lang="es-ES" sz="1600" dirty="0" smtClean="0"/>
              <a:t>Cuando se trate de datos personales relativos a la salud, y sea necesario por razones de salud pública, de emergencia, o para la realización de estudios epidemiológicos; y</a:t>
            </a:r>
          </a:p>
          <a:p>
            <a:pPr marL="342900" indent="-342900" algn="just">
              <a:buFont typeface="+mj-lt"/>
              <a:buAutoNum type="arabicPeriod" startAt="7"/>
            </a:pPr>
            <a:endParaRPr lang="es-ES" sz="1600" dirty="0" smtClean="0"/>
          </a:p>
          <a:p>
            <a:pPr marL="342900" indent="-342900" algn="just">
              <a:buFont typeface="+mj-lt"/>
              <a:buAutoNum type="arabicPeriod" startAt="7"/>
            </a:pPr>
            <a:r>
              <a:rPr lang="es-ES" sz="1600" dirty="0" smtClean="0"/>
              <a:t>Cuando los datos figuren en registros públicos en general y su tratamiento sea necesario siempre que no se vulneren los derechos y libertades fundamentales del interesado.</a:t>
            </a:r>
          </a:p>
          <a:p>
            <a:pPr marL="342900" indent="-342900" algn="just">
              <a:buFont typeface="+mj-lt"/>
              <a:buAutoNum type="arabicPeriod" startAt="7"/>
            </a:pPr>
            <a:endParaRPr lang="es-ES" sz="1600" dirty="0" smtClean="0"/>
          </a:p>
          <a:p>
            <a:pPr algn="just"/>
            <a:r>
              <a:rPr lang="es-ES" sz="1600" b="1" dirty="0" smtClean="0"/>
              <a:t>El consentimiento a que se refiere el presente artículo podrá ser revocado cuando exista causa justificada para ello y no se le atribuyan efectos retroactivos.</a:t>
            </a:r>
          </a:p>
          <a:p>
            <a:pPr algn="just"/>
            <a:endParaRPr lang="es-ES" sz="1600" dirty="0" smtClean="0"/>
          </a:p>
          <a:p>
            <a:pPr algn="just"/>
            <a:r>
              <a:rPr lang="es-ES" sz="1600" dirty="0" smtClean="0"/>
              <a:t> El ente público </a:t>
            </a:r>
            <a:r>
              <a:rPr lang="es-ES" sz="1600" b="1" dirty="0" smtClean="0"/>
              <a:t>no podrá difundir o ceder los datos personales contenidos en los sistemas de datos desarrollados en el ejercicio de sus funciones, salvo que haya mediado el consentimiento expreso por escrito o por un medio de autenticación similar, de las personas a que haga referencia la información</a:t>
            </a:r>
            <a:r>
              <a:rPr lang="es-ES" sz="1600" dirty="0" smtClean="0"/>
              <a:t>. Al efecto, la oficina de información pública contará con los </a:t>
            </a:r>
            <a:r>
              <a:rPr lang="es-ES" sz="1600" b="1" dirty="0" smtClean="0"/>
              <a:t>formatos </a:t>
            </a:r>
            <a:r>
              <a:rPr lang="es-ES" sz="1600" dirty="0" smtClean="0"/>
              <a:t>necesarios para recabar dicho consentimiento. El cesionario quedará sujeto a las mismas obligaciones legales y reglamentarias del cedente, respondiendo solidariamente por la inobservancia de las mismas.</a:t>
            </a:r>
          </a:p>
        </p:txBody>
      </p:sp>
      <p:sp>
        <p:nvSpPr>
          <p:cNvPr id="5" name="1 Título"/>
          <p:cNvSpPr>
            <a:spLocks noGrp="1"/>
          </p:cNvSpPr>
          <p:nvPr>
            <p:ph type="title"/>
          </p:nvPr>
        </p:nvSpPr>
        <p:spPr>
          <a:xfrm>
            <a:off x="179512" y="0"/>
            <a:ext cx="7848872" cy="1143000"/>
          </a:xfrm>
        </p:spPr>
        <p:txBody>
          <a:bodyPr/>
          <a:lstStyle/>
          <a:p>
            <a:pPr algn="just"/>
            <a:r>
              <a:rPr lang="es-MX" sz="2400" dirty="0" smtClean="0"/>
              <a:t>Excepciones al consentimiento previstas en el artículo 16 de la Ley de Protección de Datos Personales del Distrito Federal</a:t>
            </a:r>
            <a:endParaRPr lang="es-ES" sz="2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8586</TotalTime>
  <Words>9323</Words>
  <Application>Microsoft Office PowerPoint</Application>
  <PresentationFormat>Presentación en pantalla (4:3)</PresentationFormat>
  <Paragraphs>1111</Paragraphs>
  <Slides>109</Slides>
  <Notes>109</Notes>
  <HiddenSlides>0</HiddenSlides>
  <MMClips>0</MMClips>
  <ScaleCrop>false</ScaleCrop>
  <HeadingPairs>
    <vt:vector size="4" baseType="variant">
      <vt:variant>
        <vt:lpstr>Tema</vt:lpstr>
      </vt:variant>
      <vt:variant>
        <vt:i4>2</vt:i4>
      </vt:variant>
      <vt:variant>
        <vt:lpstr>Títulos de diapositiva</vt:lpstr>
      </vt:variant>
      <vt:variant>
        <vt:i4>109</vt:i4>
      </vt:variant>
    </vt:vector>
  </HeadingPairs>
  <TitlesOfParts>
    <vt:vector size="111" baseType="lpstr">
      <vt:lpstr>Tema de Office</vt:lpstr>
      <vt:lpstr>Diseño personalizado</vt:lpstr>
      <vt:lpstr>Sistemas de Datos Personales</vt:lpstr>
      <vt:lpstr>Presentación de PowerPoint</vt:lpstr>
      <vt:lpstr>¿Qué son los datos personales?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un sistema?</vt:lpstr>
      <vt:lpstr>¿Qué es un sistema?</vt:lpstr>
      <vt:lpstr>Parámetros de sistemas</vt:lpstr>
      <vt:lpstr>¿Qué son sistemas de datos personales?</vt:lpstr>
      <vt:lpstr>Presentación de PowerPoint</vt:lpstr>
      <vt:lpstr>Presentación de PowerPoint</vt:lpstr>
      <vt:lpstr>Presentación de PowerPoint</vt:lpstr>
      <vt:lpstr>Presentación de PowerPoint</vt:lpstr>
      <vt:lpstr>No son Sistemas de Datos Personales</vt:lpstr>
      <vt:lpstr>Tampoco son sistemas de datos personales</vt:lpstr>
      <vt:lpstr>Presentación de PowerPoint</vt:lpstr>
      <vt:lpstr>También es un solo sistema si depende de una sola unidad administrativa</vt:lpstr>
      <vt:lpstr>A todo dato un sistema</vt:lpstr>
      <vt:lpstr>Obligaciones relacionadas a la posesión de sistemas de datos personales</vt:lpstr>
      <vt:lpstr>Obligaciones de los Entes Públicos </vt:lpstr>
      <vt:lpstr>Presentación de PowerPoint</vt:lpstr>
      <vt:lpstr>Los principios a los que debe sujetarse el tratamiento de los datos son la columna vertebral del régimen de protección</vt:lpstr>
      <vt:lpstr>Antes de recabar los datos</vt:lpstr>
      <vt:lpstr>Presentación de PowerPoint</vt:lpstr>
      <vt:lpstr>Presentación de PowerPoint</vt:lpstr>
      <vt:lpstr>La creación debe ser determinada por el titular del Ente Público</vt:lpstr>
      <vt:lpstr>Publicación de acuerdo de creación en GODF</vt:lpstr>
      <vt:lpstr>Publicación de acuerdo de creación en GODF</vt:lpstr>
      <vt:lpstr>Publicación de acuerdo de creación en GODF</vt:lpstr>
      <vt:lpstr>Publicación de acuerdo de creación en GODF</vt:lpstr>
      <vt:lpstr>Verificar que cumpla con la normatividad</vt:lpstr>
      <vt:lpstr>Verificar que cumpla con la normatividad</vt:lpstr>
      <vt:lpstr>Preguntas de validación</vt:lpstr>
      <vt:lpstr>Preguntas de validación</vt:lpstr>
      <vt:lpstr>Identificación de sistemas</vt:lpstr>
      <vt:lpstr>Durante la recolección de los datos</vt:lpstr>
      <vt:lpstr>Presentación de PowerPoint</vt:lpstr>
      <vt:lpstr>Presentación de PowerPoint</vt:lpstr>
      <vt:lpstr>Presentación de PowerPoint</vt:lpstr>
      <vt:lpstr>Presentación de PowerPoint</vt:lpstr>
      <vt:lpstr>Presentación de PowerPoint</vt:lpstr>
      <vt:lpstr>Presentación de PowerPoint</vt:lpstr>
      <vt:lpstr>Durante el tratamiento de los datos</vt:lpstr>
      <vt:lpstr>Presentación de PowerPoint</vt:lpstr>
      <vt:lpstr>Medidas de Seguridad</vt:lpstr>
      <vt:lpstr>Tipos de Seguridad:</vt:lpstr>
      <vt:lpstr>Niveles de Seguridad</vt:lpstr>
      <vt:lpstr>Presentación de PowerPoint</vt:lpstr>
      <vt:lpstr>Organigrama de Jerarquía sobre el tratamiento de los Sistemas de Datos Personales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 de validación</vt:lpstr>
      <vt:lpstr>Recomendación no capturen el prontuario de la contraloría solo la normatividad que les da facultad de crear sistemas de datos personales</vt:lpstr>
      <vt:lpstr>Presentación de PowerPoint</vt:lpstr>
      <vt:lpstr>Presentación de PowerPoint</vt:lpstr>
      <vt:lpstr>Preguntas de validación</vt:lpstr>
      <vt:lpstr>Preguntas de validación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 de validación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 ceder datos personales</vt:lpstr>
      <vt:lpstr>Cesión de datos personales</vt:lpstr>
      <vt:lpstr>Quien recibe los datos personales deberá…</vt:lpstr>
      <vt:lpstr>Presentación de PowerPoint</vt:lpstr>
      <vt:lpstr>Excepciones al consentimiento previstas en el artículo 16 de la Ley de Protección de Datos Personales del Distrito Federal</vt:lpstr>
      <vt:lpstr>Excepciones al consentimiento previstas en el artículo 16 de la Ley de Protección de Datos Personales del Distrito Federal</vt:lpstr>
      <vt:lpstr>Al suprimir sistemas de datos personales</vt:lpstr>
      <vt:lpstr>Presentación de PowerPoint</vt:lpstr>
      <vt:lpstr>Presentación de PowerPoint</vt:lpstr>
      <vt:lpstr>Presentación de PowerPoint</vt:lpstr>
      <vt:lpstr>Cuando se crea, modifica o suprime un sistema de datos personales se debe informar al INFODF en 10 días hábiles después de su publicación</vt:lpstr>
      <vt:lpstr>Importante recordar</vt:lpstr>
      <vt:lpstr>Es importante recordar</vt:lpstr>
      <vt:lpstr>¡Cuidado!!!!!!!!!</vt:lpstr>
      <vt:lpstr>¡Cuidado!!!!!!!!!</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Fermin Aguilar Mandujano</dc:creator>
  <cp:lastModifiedBy>Gabriela Inés Montes Márquez</cp:lastModifiedBy>
  <cp:revision>187</cp:revision>
  <cp:lastPrinted>2011-10-06T01:33:55Z</cp:lastPrinted>
  <dcterms:created xsi:type="dcterms:W3CDTF">2011-08-16T00:06:40Z</dcterms:created>
  <dcterms:modified xsi:type="dcterms:W3CDTF">2011-10-07T01:15:20Z</dcterms:modified>
</cp:coreProperties>
</file>